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3" r:id="rId2"/>
    <p:sldId id="281" r:id="rId3"/>
    <p:sldId id="284" r:id="rId4"/>
    <p:sldId id="304" r:id="rId5"/>
    <p:sldId id="305" r:id="rId6"/>
    <p:sldId id="303" r:id="rId7"/>
    <p:sldId id="285" r:id="rId8"/>
    <p:sldId id="306" r:id="rId9"/>
    <p:sldId id="261" r:id="rId10"/>
    <p:sldId id="290" r:id="rId11"/>
    <p:sldId id="307" r:id="rId12"/>
    <p:sldId id="302" r:id="rId13"/>
    <p:sldId id="288" r:id="rId14"/>
    <p:sldId id="287" r:id="rId15"/>
    <p:sldId id="286" r:id="rId16"/>
    <p:sldId id="289" r:id="rId17"/>
    <p:sldId id="308" r:id="rId18"/>
    <p:sldId id="282" r:id="rId19"/>
    <p:sldId id="309" r:id="rId20"/>
    <p:sldId id="283" r:id="rId21"/>
    <p:sldId id="310" r:id="rId22"/>
    <p:sldId id="257" r:id="rId23"/>
    <p:sldId id="258" r:id="rId24"/>
    <p:sldId id="311" r:id="rId25"/>
    <p:sldId id="259" r:id="rId26"/>
    <p:sldId id="260" r:id="rId27"/>
    <p:sldId id="292" r:id="rId28"/>
    <p:sldId id="262" r:id="rId29"/>
    <p:sldId id="263" r:id="rId30"/>
    <p:sldId id="265" r:id="rId31"/>
    <p:sldId id="256" r:id="rId32"/>
    <p:sldId id="264" r:id="rId33"/>
    <p:sldId id="300" r:id="rId34"/>
    <p:sldId id="301" r:id="rId35"/>
    <p:sldId id="277" r:id="rId36"/>
    <p:sldId id="266" r:id="rId37"/>
    <p:sldId id="314" r:id="rId38"/>
    <p:sldId id="315" r:id="rId39"/>
    <p:sldId id="316" r:id="rId40"/>
    <p:sldId id="317" r:id="rId41"/>
    <p:sldId id="320" r:id="rId42"/>
    <p:sldId id="267" r:id="rId43"/>
    <p:sldId id="272" r:id="rId44"/>
    <p:sldId id="318" r:id="rId45"/>
    <p:sldId id="270" r:id="rId46"/>
    <p:sldId id="294" r:id="rId47"/>
    <p:sldId id="279" r:id="rId48"/>
    <p:sldId id="291" r:id="rId49"/>
    <p:sldId id="319" r:id="rId50"/>
    <p:sldId id="296" r:id="rId51"/>
    <p:sldId id="297" r:id="rId52"/>
    <p:sldId id="312" r:id="rId53"/>
    <p:sldId id="298" r:id="rId54"/>
    <p:sldId id="29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hyperlink" Target="https://www.project-syndicate.org/commentary/new-metrics-of-wellbeing-not-just-gdp-by-joseph-e-stiglitz-2018-12?barrier=accesspaylo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ophi.org.uk/multidimensional-poverty-index/" TargetMode="External"/><Relationship Id="rId2" Type="http://schemas.openxmlformats.org/officeDocument/2006/relationships/hyperlink" Target="http://hdr.undp.org/en/2019-MPI" TargetMode="External"/><Relationship Id="rId1" Type="http://schemas.openxmlformats.org/officeDocument/2006/relationships/hyperlink" Target="https://wir2018.wid.world/" TargetMode="External"/><Relationship Id="rId5" Type="http://schemas.openxmlformats.org/officeDocument/2006/relationships/hyperlink" Target="https://www.weforum.org/reports/how-to-end-a-decade-of-lost-productivity-growth" TargetMode="External"/><Relationship Id="rId4" Type="http://schemas.openxmlformats.org/officeDocument/2006/relationships/hyperlink" Target="http://atlas.cid.harvard.edu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hyperlink" Target="https://www.internetsociety.org/resources/ota/2019/2018-cyber-incident-breach-trends-report/" TargetMode="External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2" Type="http://schemas.openxmlformats.org/officeDocument/2006/relationships/hyperlink" Target="https://enterprise.verizon.com/resources/reports/dbir/" TargetMode="External"/><Relationship Id="rId1" Type="http://schemas.openxmlformats.org/officeDocument/2006/relationships/hyperlink" Target="https://www.symantec.com/security-center/threat-report" TargetMode="External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hyperlink" Target="https://blog.mozilla.org/blog/2019/04/23/its-complicated-mozillas-2019-internet-health-report/" TargetMode="External"/><Relationship Id="rId9" Type="http://schemas.openxmlformats.org/officeDocument/2006/relationships/image" Target="../media/image6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explorer.usaid.gov/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svg"/><Relationship Id="rId2" Type="http://schemas.openxmlformats.org/officeDocument/2006/relationships/image" Target="../media/image83.svg"/><Relationship Id="rId16" Type="http://schemas.openxmlformats.org/officeDocument/2006/relationships/image" Target="../media/image97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svg"/><Relationship Id="rId4" Type="http://schemas.openxmlformats.org/officeDocument/2006/relationships/image" Target="../media/image85.svg"/><Relationship Id="rId9" Type="http://schemas.openxmlformats.org/officeDocument/2006/relationships/image" Target="../media/image90.png"/><Relationship Id="rId14" Type="http://schemas.openxmlformats.org/officeDocument/2006/relationships/image" Target="../media/image9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project-syndicate.org/commentary/new-metrics-of-wellbeing-not-just-gdp-by-joseph-e-stiglitz-2018-12?barrier=accesspaylog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ophi.org.uk/multidimensional-poverty-index/" TargetMode="External"/><Relationship Id="rId2" Type="http://schemas.openxmlformats.org/officeDocument/2006/relationships/hyperlink" Target="http://hdr.undp.org/en/2019-MPI" TargetMode="External"/><Relationship Id="rId1" Type="http://schemas.openxmlformats.org/officeDocument/2006/relationships/hyperlink" Target="https://wir2018.wid.world/" TargetMode="External"/><Relationship Id="rId5" Type="http://schemas.openxmlformats.org/officeDocument/2006/relationships/hyperlink" Target="https://www.weforum.org/reports/how-to-end-a-decade-of-lost-productivity-growth" TargetMode="External"/><Relationship Id="rId4" Type="http://schemas.openxmlformats.org/officeDocument/2006/relationships/hyperlink" Target="http://atlas.cid.harvard.edu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hyperlink" Target="https://www.symantec.com/security-center/threat-report" TargetMode="External"/><Relationship Id="rId7" Type="http://schemas.openxmlformats.org/officeDocument/2006/relationships/image" Target="../media/image68.png"/><Relationship Id="rId12" Type="http://schemas.openxmlformats.org/officeDocument/2006/relationships/hyperlink" Target="https://blog.mozilla.org/blog/2019/04/23/its-complicated-mozillas-2019-internet-health-report/" TargetMode="External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hyperlink" Target="https://enterprise.verizon.com/resources/reports/dbir/" TargetMode="External"/><Relationship Id="rId11" Type="http://schemas.openxmlformats.org/officeDocument/2006/relationships/image" Target="../media/image71.svg"/><Relationship Id="rId5" Type="http://schemas.openxmlformats.org/officeDocument/2006/relationships/image" Target="../media/image67.sv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hyperlink" Target="https://www.internetsociety.org/resources/ota/2019/2018-cyber-incident-breach-trends-report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explorer.usaid.gov/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svg"/><Relationship Id="rId2" Type="http://schemas.openxmlformats.org/officeDocument/2006/relationships/image" Target="../media/image83.svg"/><Relationship Id="rId16" Type="http://schemas.openxmlformats.org/officeDocument/2006/relationships/image" Target="../media/image97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svg"/><Relationship Id="rId4" Type="http://schemas.openxmlformats.org/officeDocument/2006/relationships/image" Target="../media/image85.svg"/><Relationship Id="rId9" Type="http://schemas.openxmlformats.org/officeDocument/2006/relationships/image" Target="../media/image90.png"/><Relationship Id="rId14" Type="http://schemas.openxmlformats.org/officeDocument/2006/relationships/image" Target="../media/image9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EAC9A-70DE-423D-8092-05ACC865D1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B67BBA-234A-4CE1-9262-989257393E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can't manage what you can't measure – Peter Drucker</a:t>
          </a:r>
          <a:endParaRPr lang="en-US" dirty="0"/>
        </a:p>
      </dgm:t>
    </dgm:pt>
    <dgm:pt modelId="{188FA863-B34A-452C-B03C-ADC32C8B90DF}" type="parTrans" cxnId="{621F3787-9C88-4219-9210-82042BFEEECD}">
      <dgm:prSet/>
      <dgm:spPr/>
      <dgm:t>
        <a:bodyPr/>
        <a:lstStyle/>
        <a:p>
          <a:endParaRPr lang="en-US"/>
        </a:p>
      </dgm:t>
    </dgm:pt>
    <dgm:pt modelId="{C22DF186-CAAC-43E9-804F-7A904E2E035F}" type="sibTrans" cxnId="{621F3787-9C88-4219-9210-82042BFEEECD}">
      <dgm:prSet/>
      <dgm:spPr/>
      <dgm:t>
        <a:bodyPr/>
        <a:lstStyle/>
        <a:p>
          <a:endParaRPr lang="en-US"/>
        </a:p>
      </dgm:t>
    </dgm:pt>
    <dgm:pt modelId="{66F7103A-E55E-46EF-A03C-5010E5697B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See below why GDP does not us the full story</a:t>
          </a:r>
          <a:endParaRPr lang="en-US" dirty="0"/>
        </a:p>
      </dgm:t>
    </dgm:pt>
    <dgm:pt modelId="{4EEE9410-D93E-4E70-883B-2065B0270914}" type="parTrans" cxnId="{C3551474-CA9C-40DB-AB9E-502105FFEF52}">
      <dgm:prSet/>
      <dgm:spPr/>
      <dgm:t>
        <a:bodyPr/>
        <a:lstStyle/>
        <a:p>
          <a:endParaRPr lang="en-US"/>
        </a:p>
      </dgm:t>
    </dgm:pt>
    <dgm:pt modelId="{946A89D5-F4BD-4830-92BE-B0E5E0998C6A}" type="sibTrans" cxnId="{C3551474-CA9C-40DB-AB9E-502105FFEF52}">
      <dgm:prSet/>
      <dgm:spPr/>
      <dgm:t>
        <a:bodyPr/>
        <a:lstStyle/>
        <a:p>
          <a:endParaRPr lang="en-US"/>
        </a:p>
      </dgm:t>
    </dgm:pt>
    <dgm:pt modelId="{09232B8A-4407-4812-9992-0B3B411FE84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hlinkClick xmlns:r="http://schemas.openxmlformats.org/officeDocument/2006/relationships" r:id="rId1"/>
            </a:rPr>
            <a:t>https://www.project-syndicate.org/commentary/new-metrics-of-wellbeing-not-just-gdp-by-joseph-e-stiglitz-2018-12?barrier=accesspaylog</a:t>
          </a:r>
          <a:endParaRPr lang="en-US"/>
        </a:p>
      </dgm:t>
    </dgm:pt>
    <dgm:pt modelId="{4992EB0E-33AD-479E-8FC6-30169DBD4B61}" type="parTrans" cxnId="{7D74F822-A039-41A2-97BF-B7F7DFAC6B81}">
      <dgm:prSet/>
      <dgm:spPr/>
      <dgm:t>
        <a:bodyPr/>
        <a:lstStyle/>
        <a:p>
          <a:endParaRPr lang="en-US"/>
        </a:p>
      </dgm:t>
    </dgm:pt>
    <dgm:pt modelId="{5CDADABE-ABC7-46DF-8945-8263865C2C5F}" type="sibTrans" cxnId="{7D74F822-A039-41A2-97BF-B7F7DFAC6B81}">
      <dgm:prSet/>
      <dgm:spPr/>
      <dgm:t>
        <a:bodyPr/>
        <a:lstStyle/>
        <a:p>
          <a:endParaRPr lang="en-US"/>
        </a:p>
      </dgm:t>
    </dgm:pt>
    <dgm:pt modelId="{C6C29587-2ABC-4AA1-858B-268857227F3D}" type="pres">
      <dgm:prSet presAssocID="{79AEAC9A-70DE-423D-8092-05ACC865D196}" presName="root" presStyleCnt="0">
        <dgm:presLayoutVars>
          <dgm:dir/>
          <dgm:resizeHandles val="exact"/>
        </dgm:presLayoutVars>
      </dgm:prSet>
      <dgm:spPr/>
    </dgm:pt>
    <dgm:pt modelId="{5E257446-2C8E-459C-A3D8-325A05AD916C}" type="pres">
      <dgm:prSet presAssocID="{D5B67BBA-234A-4CE1-9262-989257393E64}" presName="compNode" presStyleCnt="0"/>
      <dgm:spPr/>
    </dgm:pt>
    <dgm:pt modelId="{2594455C-4828-4F60-B7EE-5101FDDEDA76}" type="pres">
      <dgm:prSet presAssocID="{D5B67BBA-234A-4CE1-9262-989257393E64}" presName="bgRect" presStyleLbl="bgShp" presStyleIdx="0" presStyleCnt="3"/>
      <dgm:spPr/>
    </dgm:pt>
    <dgm:pt modelId="{A12EB5A6-C88F-419F-9184-2ED42CAB6855}" type="pres">
      <dgm:prSet presAssocID="{D5B67BBA-234A-4CE1-9262-989257393E6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434D626-509E-4386-ACA1-8D3199673239}" type="pres">
      <dgm:prSet presAssocID="{D5B67BBA-234A-4CE1-9262-989257393E64}" presName="spaceRect" presStyleCnt="0"/>
      <dgm:spPr/>
    </dgm:pt>
    <dgm:pt modelId="{B98B103C-E8A7-4427-9293-1BF1D1B3078E}" type="pres">
      <dgm:prSet presAssocID="{D5B67BBA-234A-4CE1-9262-989257393E64}" presName="parTx" presStyleLbl="revTx" presStyleIdx="0" presStyleCnt="3">
        <dgm:presLayoutVars>
          <dgm:chMax val="0"/>
          <dgm:chPref val="0"/>
        </dgm:presLayoutVars>
      </dgm:prSet>
      <dgm:spPr/>
    </dgm:pt>
    <dgm:pt modelId="{F564B4B7-CBED-4158-AC08-1AE3C97F1CE0}" type="pres">
      <dgm:prSet presAssocID="{C22DF186-CAAC-43E9-804F-7A904E2E035F}" presName="sibTrans" presStyleCnt="0"/>
      <dgm:spPr/>
    </dgm:pt>
    <dgm:pt modelId="{C226EEC1-9718-4B01-A588-E79D62D54D08}" type="pres">
      <dgm:prSet presAssocID="{66F7103A-E55E-46EF-A03C-5010E5697B07}" presName="compNode" presStyleCnt="0"/>
      <dgm:spPr/>
    </dgm:pt>
    <dgm:pt modelId="{AF6B0EBF-C321-4436-B211-51AD057607CD}" type="pres">
      <dgm:prSet presAssocID="{66F7103A-E55E-46EF-A03C-5010E5697B07}" presName="bgRect" presStyleLbl="bgShp" presStyleIdx="1" presStyleCnt="3"/>
      <dgm:spPr/>
    </dgm:pt>
    <dgm:pt modelId="{7AA0EB7F-F685-481E-B3E6-F6A9FF7D503C}" type="pres">
      <dgm:prSet presAssocID="{66F7103A-E55E-46EF-A03C-5010E5697B07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D2D4615-36C4-4090-B475-745E02B4D004}" type="pres">
      <dgm:prSet presAssocID="{66F7103A-E55E-46EF-A03C-5010E5697B07}" presName="spaceRect" presStyleCnt="0"/>
      <dgm:spPr/>
    </dgm:pt>
    <dgm:pt modelId="{9DEF7A43-31B2-47E5-9988-2E940984DF2C}" type="pres">
      <dgm:prSet presAssocID="{66F7103A-E55E-46EF-A03C-5010E5697B07}" presName="parTx" presStyleLbl="revTx" presStyleIdx="1" presStyleCnt="3">
        <dgm:presLayoutVars>
          <dgm:chMax val="0"/>
          <dgm:chPref val="0"/>
        </dgm:presLayoutVars>
      </dgm:prSet>
      <dgm:spPr/>
    </dgm:pt>
    <dgm:pt modelId="{E27BA71E-987F-4439-9CF2-F86D141F8958}" type="pres">
      <dgm:prSet presAssocID="{946A89D5-F4BD-4830-92BE-B0E5E0998C6A}" presName="sibTrans" presStyleCnt="0"/>
      <dgm:spPr/>
    </dgm:pt>
    <dgm:pt modelId="{CC3E3A1D-4103-4C45-B34D-97C14A4A3AEC}" type="pres">
      <dgm:prSet presAssocID="{09232B8A-4407-4812-9992-0B3B411FE84C}" presName="compNode" presStyleCnt="0"/>
      <dgm:spPr/>
    </dgm:pt>
    <dgm:pt modelId="{1974A98A-A785-468E-844F-04F94B02C90E}" type="pres">
      <dgm:prSet presAssocID="{09232B8A-4407-4812-9992-0B3B411FE84C}" presName="bgRect" presStyleLbl="bgShp" presStyleIdx="2" presStyleCnt="3"/>
      <dgm:spPr/>
    </dgm:pt>
    <dgm:pt modelId="{C1543B0E-C392-453D-8921-1B5520899122}" type="pres">
      <dgm:prSet presAssocID="{09232B8A-4407-4812-9992-0B3B411FE84C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6D58F32-A484-4337-9A84-1CD0CD76CA44}" type="pres">
      <dgm:prSet presAssocID="{09232B8A-4407-4812-9992-0B3B411FE84C}" presName="spaceRect" presStyleCnt="0"/>
      <dgm:spPr/>
    </dgm:pt>
    <dgm:pt modelId="{0D1B8CDD-69B7-4898-A6A8-541953606272}" type="pres">
      <dgm:prSet presAssocID="{09232B8A-4407-4812-9992-0B3B411FE8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E57001-C8E3-4694-94DF-E1099D60AB2A}" type="presOf" srcId="{09232B8A-4407-4812-9992-0B3B411FE84C}" destId="{0D1B8CDD-69B7-4898-A6A8-541953606272}" srcOrd="0" destOrd="0" presId="urn:microsoft.com/office/officeart/2018/2/layout/IconVerticalSolidList"/>
    <dgm:cxn modelId="{7D74F822-A039-41A2-97BF-B7F7DFAC6B81}" srcId="{79AEAC9A-70DE-423D-8092-05ACC865D196}" destId="{09232B8A-4407-4812-9992-0B3B411FE84C}" srcOrd="2" destOrd="0" parTransId="{4992EB0E-33AD-479E-8FC6-30169DBD4B61}" sibTransId="{5CDADABE-ABC7-46DF-8945-8263865C2C5F}"/>
    <dgm:cxn modelId="{26745F34-33D9-41BA-B34C-B3EC6D8BD1B1}" type="presOf" srcId="{79AEAC9A-70DE-423D-8092-05ACC865D196}" destId="{C6C29587-2ABC-4AA1-858B-268857227F3D}" srcOrd="0" destOrd="0" presId="urn:microsoft.com/office/officeart/2018/2/layout/IconVerticalSolidList"/>
    <dgm:cxn modelId="{B39EB16C-7F12-464E-91D9-C329124F7A13}" type="presOf" srcId="{66F7103A-E55E-46EF-A03C-5010E5697B07}" destId="{9DEF7A43-31B2-47E5-9988-2E940984DF2C}" srcOrd="0" destOrd="0" presId="urn:microsoft.com/office/officeart/2018/2/layout/IconVerticalSolidList"/>
    <dgm:cxn modelId="{C3551474-CA9C-40DB-AB9E-502105FFEF52}" srcId="{79AEAC9A-70DE-423D-8092-05ACC865D196}" destId="{66F7103A-E55E-46EF-A03C-5010E5697B07}" srcOrd="1" destOrd="0" parTransId="{4EEE9410-D93E-4E70-883B-2065B0270914}" sibTransId="{946A89D5-F4BD-4830-92BE-B0E5E0998C6A}"/>
    <dgm:cxn modelId="{621F3787-9C88-4219-9210-82042BFEEECD}" srcId="{79AEAC9A-70DE-423D-8092-05ACC865D196}" destId="{D5B67BBA-234A-4CE1-9262-989257393E64}" srcOrd="0" destOrd="0" parTransId="{188FA863-B34A-452C-B03C-ADC32C8B90DF}" sibTransId="{C22DF186-CAAC-43E9-804F-7A904E2E035F}"/>
    <dgm:cxn modelId="{30905598-40E5-42A7-A5CC-D9259286E444}" type="presOf" srcId="{D5B67BBA-234A-4CE1-9262-989257393E64}" destId="{B98B103C-E8A7-4427-9293-1BF1D1B3078E}" srcOrd="0" destOrd="0" presId="urn:microsoft.com/office/officeart/2018/2/layout/IconVerticalSolidList"/>
    <dgm:cxn modelId="{1E48A698-7890-480F-BC50-6D192FF273F1}" type="presParOf" srcId="{C6C29587-2ABC-4AA1-858B-268857227F3D}" destId="{5E257446-2C8E-459C-A3D8-325A05AD916C}" srcOrd="0" destOrd="0" presId="urn:microsoft.com/office/officeart/2018/2/layout/IconVerticalSolidList"/>
    <dgm:cxn modelId="{9C251A8A-4B0A-4103-AE16-87EAC1E69F60}" type="presParOf" srcId="{5E257446-2C8E-459C-A3D8-325A05AD916C}" destId="{2594455C-4828-4F60-B7EE-5101FDDEDA76}" srcOrd="0" destOrd="0" presId="urn:microsoft.com/office/officeart/2018/2/layout/IconVerticalSolidList"/>
    <dgm:cxn modelId="{74AA4786-EDD8-4F44-817D-9EAFB2C18C34}" type="presParOf" srcId="{5E257446-2C8E-459C-A3D8-325A05AD916C}" destId="{A12EB5A6-C88F-419F-9184-2ED42CAB6855}" srcOrd="1" destOrd="0" presId="urn:microsoft.com/office/officeart/2018/2/layout/IconVerticalSolidList"/>
    <dgm:cxn modelId="{8D9E2594-138D-421A-81AD-F48385B3D732}" type="presParOf" srcId="{5E257446-2C8E-459C-A3D8-325A05AD916C}" destId="{F434D626-509E-4386-ACA1-8D3199673239}" srcOrd="2" destOrd="0" presId="urn:microsoft.com/office/officeart/2018/2/layout/IconVerticalSolidList"/>
    <dgm:cxn modelId="{626E8EAA-5313-45FE-BC95-1F54007242F8}" type="presParOf" srcId="{5E257446-2C8E-459C-A3D8-325A05AD916C}" destId="{B98B103C-E8A7-4427-9293-1BF1D1B3078E}" srcOrd="3" destOrd="0" presId="urn:microsoft.com/office/officeart/2018/2/layout/IconVerticalSolidList"/>
    <dgm:cxn modelId="{64BED5E3-D317-426F-8C46-9E4CD6AF7571}" type="presParOf" srcId="{C6C29587-2ABC-4AA1-858B-268857227F3D}" destId="{F564B4B7-CBED-4158-AC08-1AE3C97F1CE0}" srcOrd="1" destOrd="0" presId="urn:microsoft.com/office/officeart/2018/2/layout/IconVerticalSolidList"/>
    <dgm:cxn modelId="{914CCA0F-4177-4C1D-AD12-6EF9FC180A04}" type="presParOf" srcId="{C6C29587-2ABC-4AA1-858B-268857227F3D}" destId="{C226EEC1-9718-4B01-A588-E79D62D54D08}" srcOrd="2" destOrd="0" presId="urn:microsoft.com/office/officeart/2018/2/layout/IconVerticalSolidList"/>
    <dgm:cxn modelId="{1797C9C4-F2AB-44BD-97D1-558233613542}" type="presParOf" srcId="{C226EEC1-9718-4B01-A588-E79D62D54D08}" destId="{AF6B0EBF-C321-4436-B211-51AD057607CD}" srcOrd="0" destOrd="0" presId="urn:microsoft.com/office/officeart/2018/2/layout/IconVerticalSolidList"/>
    <dgm:cxn modelId="{E7F6AB36-EB19-487B-A1C7-20C21CF77CD8}" type="presParOf" srcId="{C226EEC1-9718-4B01-A588-E79D62D54D08}" destId="{7AA0EB7F-F685-481E-B3E6-F6A9FF7D503C}" srcOrd="1" destOrd="0" presId="urn:microsoft.com/office/officeart/2018/2/layout/IconVerticalSolidList"/>
    <dgm:cxn modelId="{FC199105-C4A7-452C-8207-CDD4BD59F23F}" type="presParOf" srcId="{C226EEC1-9718-4B01-A588-E79D62D54D08}" destId="{0D2D4615-36C4-4090-B475-745E02B4D004}" srcOrd="2" destOrd="0" presId="urn:microsoft.com/office/officeart/2018/2/layout/IconVerticalSolidList"/>
    <dgm:cxn modelId="{2061C629-843B-4CF8-9093-7EDF4FDC8EF9}" type="presParOf" srcId="{C226EEC1-9718-4B01-A588-E79D62D54D08}" destId="{9DEF7A43-31B2-47E5-9988-2E940984DF2C}" srcOrd="3" destOrd="0" presId="urn:microsoft.com/office/officeart/2018/2/layout/IconVerticalSolidList"/>
    <dgm:cxn modelId="{9D74C4ED-1A9B-4BC5-BDA6-11CCE3698F8B}" type="presParOf" srcId="{C6C29587-2ABC-4AA1-858B-268857227F3D}" destId="{E27BA71E-987F-4439-9CF2-F86D141F8958}" srcOrd="3" destOrd="0" presId="urn:microsoft.com/office/officeart/2018/2/layout/IconVerticalSolidList"/>
    <dgm:cxn modelId="{D63D32A1-8ACF-4380-86E6-7B8CEBE6DE9F}" type="presParOf" srcId="{C6C29587-2ABC-4AA1-858B-268857227F3D}" destId="{CC3E3A1D-4103-4C45-B34D-97C14A4A3AEC}" srcOrd="4" destOrd="0" presId="urn:microsoft.com/office/officeart/2018/2/layout/IconVerticalSolidList"/>
    <dgm:cxn modelId="{602052DB-A29F-4354-BC19-46B55351C596}" type="presParOf" srcId="{CC3E3A1D-4103-4C45-B34D-97C14A4A3AEC}" destId="{1974A98A-A785-468E-844F-04F94B02C90E}" srcOrd="0" destOrd="0" presId="urn:microsoft.com/office/officeart/2018/2/layout/IconVerticalSolidList"/>
    <dgm:cxn modelId="{D41B4C37-C0AD-4C49-A762-3D54DFB68C8E}" type="presParOf" srcId="{CC3E3A1D-4103-4C45-B34D-97C14A4A3AEC}" destId="{C1543B0E-C392-453D-8921-1B5520899122}" srcOrd="1" destOrd="0" presId="urn:microsoft.com/office/officeart/2018/2/layout/IconVerticalSolidList"/>
    <dgm:cxn modelId="{1AC017D8-57E5-4DC1-A4B2-5E3CC9DB414D}" type="presParOf" srcId="{CC3E3A1D-4103-4C45-B34D-97C14A4A3AEC}" destId="{26D58F32-A484-4337-9A84-1CD0CD76CA44}" srcOrd="2" destOrd="0" presId="urn:microsoft.com/office/officeart/2018/2/layout/IconVerticalSolidList"/>
    <dgm:cxn modelId="{D38A7524-AA6A-42FA-8ED2-9E02F2870F7E}" type="presParOf" srcId="{CC3E3A1D-4103-4C45-B34D-97C14A4A3AEC}" destId="{0D1B8CDD-69B7-4898-A6A8-5419536062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B0316-CBB1-4BC8-8CB0-AFBDE6714A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1860B3-3C19-4F48-A7CB-D5482D19DC0E}">
      <dgm:prSet/>
      <dgm:spPr/>
      <dgm:t>
        <a:bodyPr/>
        <a:lstStyle/>
        <a:p>
          <a:r>
            <a:rPr lang="en-US"/>
            <a:t>Well, for one, Humans are not Perfect. Humans are not rational!</a:t>
          </a:r>
        </a:p>
      </dgm:t>
    </dgm:pt>
    <dgm:pt modelId="{6986A70F-EE8C-4CB7-9BB3-9B6612E1DFDF}" type="parTrans" cxnId="{DF1E7012-3839-4202-8B4C-7BD8D4D64D9C}">
      <dgm:prSet/>
      <dgm:spPr/>
      <dgm:t>
        <a:bodyPr/>
        <a:lstStyle/>
        <a:p>
          <a:endParaRPr lang="en-US"/>
        </a:p>
      </dgm:t>
    </dgm:pt>
    <dgm:pt modelId="{9AD270CA-0A11-4F9F-9872-B0E7C1AC1F13}" type="sibTrans" cxnId="{DF1E7012-3839-4202-8B4C-7BD8D4D64D9C}">
      <dgm:prSet/>
      <dgm:spPr/>
      <dgm:t>
        <a:bodyPr/>
        <a:lstStyle/>
        <a:p>
          <a:endParaRPr lang="en-US"/>
        </a:p>
      </dgm:t>
    </dgm:pt>
    <dgm:pt modelId="{5D5203BD-E447-4222-8642-FCAE59D1A6BA}">
      <dgm:prSet/>
      <dgm:spPr/>
      <dgm:t>
        <a:bodyPr/>
        <a:lstStyle/>
        <a:p>
          <a:r>
            <a:rPr lang="en-US"/>
            <a:t>Is that a statement? Is it true? Should you believe me? No you shouldn’t!!</a:t>
          </a:r>
        </a:p>
      </dgm:t>
    </dgm:pt>
    <dgm:pt modelId="{058F2943-C598-4700-B8DF-8C8E21EEFCAC}" type="parTrans" cxnId="{B96A0F36-214C-4F6B-B864-39C182844C6E}">
      <dgm:prSet/>
      <dgm:spPr/>
      <dgm:t>
        <a:bodyPr/>
        <a:lstStyle/>
        <a:p>
          <a:endParaRPr lang="en-US"/>
        </a:p>
      </dgm:t>
    </dgm:pt>
    <dgm:pt modelId="{6707E07D-7906-44D6-962D-F12FA44E762B}" type="sibTrans" cxnId="{B96A0F36-214C-4F6B-B864-39C182844C6E}">
      <dgm:prSet/>
      <dgm:spPr/>
      <dgm:t>
        <a:bodyPr/>
        <a:lstStyle/>
        <a:p>
          <a:endParaRPr lang="en-US"/>
        </a:p>
      </dgm:t>
    </dgm:pt>
    <dgm:pt modelId="{03431F06-41E2-4DEF-9718-151403262696}">
      <dgm:prSet/>
      <dgm:spPr/>
      <dgm:t>
        <a:bodyPr/>
        <a:lstStyle/>
        <a:p>
          <a:r>
            <a:rPr lang="en-US"/>
            <a:t>Research for yourself! And Study Cognitive Sciences to learn more in-depth if you like thinking about this!</a:t>
          </a:r>
        </a:p>
      </dgm:t>
    </dgm:pt>
    <dgm:pt modelId="{33911CBB-8E35-4232-A6DF-B8FCBBBEA70A}" type="parTrans" cxnId="{A685CE59-C1C7-4735-9BD9-A3745AEDDC6E}">
      <dgm:prSet/>
      <dgm:spPr/>
      <dgm:t>
        <a:bodyPr/>
        <a:lstStyle/>
        <a:p>
          <a:endParaRPr lang="en-US"/>
        </a:p>
      </dgm:t>
    </dgm:pt>
    <dgm:pt modelId="{882837DB-61BE-4D8C-B709-14E80D8C44D1}" type="sibTrans" cxnId="{A685CE59-C1C7-4735-9BD9-A3745AEDDC6E}">
      <dgm:prSet/>
      <dgm:spPr/>
      <dgm:t>
        <a:bodyPr/>
        <a:lstStyle/>
        <a:p>
          <a:endParaRPr lang="en-US"/>
        </a:p>
      </dgm:t>
    </dgm:pt>
    <dgm:pt modelId="{05D9CFDB-0D17-4CF3-9772-48EC3652D887}" type="pres">
      <dgm:prSet presAssocID="{F7EB0316-CBB1-4BC8-8CB0-AFBDE6714ADB}" presName="root" presStyleCnt="0">
        <dgm:presLayoutVars>
          <dgm:dir/>
          <dgm:resizeHandles val="exact"/>
        </dgm:presLayoutVars>
      </dgm:prSet>
      <dgm:spPr/>
    </dgm:pt>
    <dgm:pt modelId="{9D7319FE-DFBF-49C5-BAF8-6412D82F058C}" type="pres">
      <dgm:prSet presAssocID="{F31860B3-3C19-4F48-A7CB-D5482D19DC0E}" presName="compNode" presStyleCnt="0"/>
      <dgm:spPr/>
    </dgm:pt>
    <dgm:pt modelId="{8C5B6F1F-AC6C-4667-913F-D2E786589122}" type="pres">
      <dgm:prSet presAssocID="{F31860B3-3C19-4F48-A7CB-D5482D19DC0E}" presName="bgRect" presStyleLbl="bgShp" presStyleIdx="0" presStyleCnt="3"/>
      <dgm:spPr/>
    </dgm:pt>
    <dgm:pt modelId="{241F3D21-DC2C-45B8-B035-CB542DE98877}" type="pres">
      <dgm:prSet presAssocID="{F31860B3-3C19-4F48-A7CB-D5482D19DC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0D9EF99-6C56-4FC0-8828-FA8CA61B47F2}" type="pres">
      <dgm:prSet presAssocID="{F31860B3-3C19-4F48-A7CB-D5482D19DC0E}" presName="spaceRect" presStyleCnt="0"/>
      <dgm:spPr/>
    </dgm:pt>
    <dgm:pt modelId="{58112F55-737D-4433-99FC-56E340E3FD33}" type="pres">
      <dgm:prSet presAssocID="{F31860B3-3C19-4F48-A7CB-D5482D19DC0E}" presName="parTx" presStyleLbl="revTx" presStyleIdx="0" presStyleCnt="3">
        <dgm:presLayoutVars>
          <dgm:chMax val="0"/>
          <dgm:chPref val="0"/>
        </dgm:presLayoutVars>
      </dgm:prSet>
      <dgm:spPr/>
    </dgm:pt>
    <dgm:pt modelId="{2CF2A346-D2B6-4AB1-8680-05088082A45E}" type="pres">
      <dgm:prSet presAssocID="{9AD270CA-0A11-4F9F-9872-B0E7C1AC1F13}" presName="sibTrans" presStyleCnt="0"/>
      <dgm:spPr/>
    </dgm:pt>
    <dgm:pt modelId="{21493909-981A-4451-9F1F-24E6F689EED6}" type="pres">
      <dgm:prSet presAssocID="{5D5203BD-E447-4222-8642-FCAE59D1A6BA}" presName="compNode" presStyleCnt="0"/>
      <dgm:spPr/>
    </dgm:pt>
    <dgm:pt modelId="{863ED26C-5295-42E5-A279-D08157245C33}" type="pres">
      <dgm:prSet presAssocID="{5D5203BD-E447-4222-8642-FCAE59D1A6BA}" presName="bgRect" presStyleLbl="bgShp" presStyleIdx="1" presStyleCnt="3"/>
      <dgm:spPr/>
    </dgm:pt>
    <dgm:pt modelId="{D966A80C-6731-4FEE-98F5-6CB7895357DA}" type="pres">
      <dgm:prSet presAssocID="{5D5203BD-E447-4222-8642-FCAE59D1A6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C3089D6-426A-4BB8-84C5-8EFB482ADC0C}" type="pres">
      <dgm:prSet presAssocID="{5D5203BD-E447-4222-8642-FCAE59D1A6BA}" presName="spaceRect" presStyleCnt="0"/>
      <dgm:spPr/>
    </dgm:pt>
    <dgm:pt modelId="{A6CD3E55-C848-436E-93B2-C4EDBC926405}" type="pres">
      <dgm:prSet presAssocID="{5D5203BD-E447-4222-8642-FCAE59D1A6BA}" presName="parTx" presStyleLbl="revTx" presStyleIdx="1" presStyleCnt="3">
        <dgm:presLayoutVars>
          <dgm:chMax val="0"/>
          <dgm:chPref val="0"/>
        </dgm:presLayoutVars>
      </dgm:prSet>
      <dgm:spPr/>
    </dgm:pt>
    <dgm:pt modelId="{410425CB-9DE5-42D6-8E14-AB86C736D14A}" type="pres">
      <dgm:prSet presAssocID="{6707E07D-7906-44D6-962D-F12FA44E762B}" presName="sibTrans" presStyleCnt="0"/>
      <dgm:spPr/>
    </dgm:pt>
    <dgm:pt modelId="{1871A5B5-54E6-4AE4-BD9C-A65DFAD4D139}" type="pres">
      <dgm:prSet presAssocID="{03431F06-41E2-4DEF-9718-151403262696}" presName="compNode" presStyleCnt="0"/>
      <dgm:spPr/>
    </dgm:pt>
    <dgm:pt modelId="{3EEFC4B4-D31D-4A7C-AA13-D726DC55052C}" type="pres">
      <dgm:prSet presAssocID="{03431F06-41E2-4DEF-9718-151403262696}" presName="bgRect" presStyleLbl="bgShp" presStyleIdx="2" presStyleCnt="3"/>
      <dgm:spPr/>
    </dgm:pt>
    <dgm:pt modelId="{D48D63B8-F6E3-4DD4-84C2-88D8C7581FEE}" type="pres">
      <dgm:prSet presAssocID="{03431F06-41E2-4DEF-9718-1514032626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E22AC3FD-331A-4D50-8E9D-817DB6268595}" type="pres">
      <dgm:prSet presAssocID="{03431F06-41E2-4DEF-9718-151403262696}" presName="spaceRect" presStyleCnt="0"/>
      <dgm:spPr/>
    </dgm:pt>
    <dgm:pt modelId="{7C8B446C-463D-4863-84E4-D1FF16CBF3B0}" type="pres">
      <dgm:prSet presAssocID="{03431F06-41E2-4DEF-9718-1514032626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1E7012-3839-4202-8B4C-7BD8D4D64D9C}" srcId="{F7EB0316-CBB1-4BC8-8CB0-AFBDE6714ADB}" destId="{F31860B3-3C19-4F48-A7CB-D5482D19DC0E}" srcOrd="0" destOrd="0" parTransId="{6986A70F-EE8C-4CB7-9BB3-9B6612E1DFDF}" sibTransId="{9AD270CA-0A11-4F9F-9872-B0E7C1AC1F13}"/>
    <dgm:cxn modelId="{B96A0F36-214C-4F6B-B864-39C182844C6E}" srcId="{F7EB0316-CBB1-4BC8-8CB0-AFBDE6714ADB}" destId="{5D5203BD-E447-4222-8642-FCAE59D1A6BA}" srcOrd="1" destOrd="0" parTransId="{058F2943-C598-4700-B8DF-8C8E21EEFCAC}" sibTransId="{6707E07D-7906-44D6-962D-F12FA44E762B}"/>
    <dgm:cxn modelId="{63A9C365-7568-49A3-BD87-D2C98EC8DA9A}" type="presOf" srcId="{5D5203BD-E447-4222-8642-FCAE59D1A6BA}" destId="{A6CD3E55-C848-436E-93B2-C4EDBC926405}" srcOrd="0" destOrd="0" presId="urn:microsoft.com/office/officeart/2018/2/layout/IconVerticalSolidList"/>
    <dgm:cxn modelId="{8BBB7B49-ACB5-4F7A-8607-4F64542B8EC2}" type="presOf" srcId="{F31860B3-3C19-4F48-A7CB-D5482D19DC0E}" destId="{58112F55-737D-4433-99FC-56E340E3FD33}" srcOrd="0" destOrd="0" presId="urn:microsoft.com/office/officeart/2018/2/layout/IconVerticalSolidList"/>
    <dgm:cxn modelId="{AF68516B-D40F-4696-AAB0-90EE634213AC}" type="presOf" srcId="{F7EB0316-CBB1-4BC8-8CB0-AFBDE6714ADB}" destId="{05D9CFDB-0D17-4CF3-9772-48EC3652D887}" srcOrd="0" destOrd="0" presId="urn:microsoft.com/office/officeart/2018/2/layout/IconVerticalSolidList"/>
    <dgm:cxn modelId="{A685CE59-C1C7-4735-9BD9-A3745AEDDC6E}" srcId="{F7EB0316-CBB1-4BC8-8CB0-AFBDE6714ADB}" destId="{03431F06-41E2-4DEF-9718-151403262696}" srcOrd="2" destOrd="0" parTransId="{33911CBB-8E35-4232-A6DF-B8FCBBBEA70A}" sibTransId="{882837DB-61BE-4D8C-B709-14E80D8C44D1}"/>
    <dgm:cxn modelId="{9AF4577F-F14E-43C4-915B-68A1580A56E1}" type="presOf" srcId="{03431F06-41E2-4DEF-9718-151403262696}" destId="{7C8B446C-463D-4863-84E4-D1FF16CBF3B0}" srcOrd="0" destOrd="0" presId="urn:microsoft.com/office/officeart/2018/2/layout/IconVerticalSolidList"/>
    <dgm:cxn modelId="{2DFCB67E-1C2A-40C2-A07E-E070D36E78B0}" type="presParOf" srcId="{05D9CFDB-0D17-4CF3-9772-48EC3652D887}" destId="{9D7319FE-DFBF-49C5-BAF8-6412D82F058C}" srcOrd="0" destOrd="0" presId="urn:microsoft.com/office/officeart/2018/2/layout/IconVerticalSolidList"/>
    <dgm:cxn modelId="{88F6C423-F733-4AFA-A149-F836EC141857}" type="presParOf" srcId="{9D7319FE-DFBF-49C5-BAF8-6412D82F058C}" destId="{8C5B6F1F-AC6C-4667-913F-D2E786589122}" srcOrd="0" destOrd="0" presId="urn:microsoft.com/office/officeart/2018/2/layout/IconVerticalSolidList"/>
    <dgm:cxn modelId="{BAD7CCA9-53CC-43D2-925B-882BA494A1D1}" type="presParOf" srcId="{9D7319FE-DFBF-49C5-BAF8-6412D82F058C}" destId="{241F3D21-DC2C-45B8-B035-CB542DE98877}" srcOrd="1" destOrd="0" presId="urn:microsoft.com/office/officeart/2018/2/layout/IconVerticalSolidList"/>
    <dgm:cxn modelId="{36875229-0A5F-4506-9479-263EA4A4DB34}" type="presParOf" srcId="{9D7319FE-DFBF-49C5-BAF8-6412D82F058C}" destId="{D0D9EF99-6C56-4FC0-8828-FA8CA61B47F2}" srcOrd="2" destOrd="0" presId="urn:microsoft.com/office/officeart/2018/2/layout/IconVerticalSolidList"/>
    <dgm:cxn modelId="{9EF2B7A0-96BF-415C-BB76-20A9B2638A7D}" type="presParOf" srcId="{9D7319FE-DFBF-49C5-BAF8-6412D82F058C}" destId="{58112F55-737D-4433-99FC-56E340E3FD33}" srcOrd="3" destOrd="0" presId="urn:microsoft.com/office/officeart/2018/2/layout/IconVerticalSolidList"/>
    <dgm:cxn modelId="{00F186A4-7EA7-40E1-A4F6-5E4DAC841B15}" type="presParOf" srcId="{05D9CFDB-0D17-4CF3-9772-48EC3652D887}" destId="{2CF2A346-D2B6-4AB1-8680-05088082A45E}" srcOrd="1" destOrd="0" presId="urn:microsoft.com/office/officeart/2018/2/layout/IconVerticalSolidList"/>
    <dgm:cxn modelId="{0CB9EBE7-5EB2-4B9D-8D51-6461FB1694D0}" type="presParOf" srcId="{05D9CFDB-0D17-4CF3-9772-48EC3652D887}" destId="{21493909-981A-4451-9F1F-24E6F689EED6}" srcOrd="2" destOrd="0" presId="urn:microsoft.com/office/officeart/2018/2/layout/IconVerticalSolidList"/>
    <dgm:cxn modelId="{91D99C2B-02C7-4BFB-97E4-7458743835B5}" type="presParOf" srcId="{21493909-981A-4451-9F1F-24E6F689EED6}" destId="{863ED26C-5295-42E5-A279-D08157245C33}" srcOrd="0" destOrd="0" presId="urn:microsoft.com/office/officeart/2018/2/layout/IconVerticalSolidList"/>
    <dgm:cxn modelId="{06ED8A24-ABE0-44CD-9CC4-3CF8AA1AB1AE}" type="presParOf" srcId="{21493909-981A-4451-9F1F-24E6F689EED6}" destId="{D966A80C-6731-4FEE-98F5-6CB7895357DA}" srcOrd="1" destOrd="0" presId="urn:microsoft.com/office/officeart/2018/2/layout/IconVerticalSolidList"/>
    <dgm:cxn modelId="{D6B5898A-A764-4ABC-9909-F90504536A79}" type="presParOf" srcId="{21493909-981A-4451-9F1F-24E6F689EED6}" destId="{EC3089D6-426A-4BB8-84C5-8EFB482ADC0C}" srcOrd="2" destOrd="0" presId="urn:microsoft.com/office/officeart/2018/2/layout/IconVerticalSolidList"/>
    <dgm:cxn modelId="{8E2F8278-42ED-44F0-A23D-DD7DC11C9A4E}" type="presParOf" srcId="{21493909-981A-4451-9F1F-24E6F689EED6}" destId="{A6CD3E55-C848-436E-93B2-C4EDBC926405}" srcOrd="3" destOrd="0" presId="urn:microsoft.com/office/officeart/2018/2/layout/IconVerticalSolidList"/>
    <dgm:cxn modelId="{23E78E56-F580-4BAF-9996-2E8CFBC065AF}" type="presParOf" srcId="{05D9CFDB-0D17-4CF3-9772-48EC3652D887}" destId="{410425CB-9DE5-42D6-8E14-AB86C736D14A}" srcOrd="3" destOrd="0" presId="urn:microsoft.com/office/officeart/2018/2/layout/IconVerticalSolidList"/>
    <dgm:cxn modelId="{1D3927BD-8A75-40E1-B188-CCAA3D89C52A}" type="presParOf" srcId="{05D9CFDB-0D17-4CF3-9772-48EC3652D887}" destId="{1871A5B5-54E6-4AE4-BD9C-A65DFAD4D139}" srcOrd="4" destOrd="0" presId="urn:microsoft.com/office/officeart/2018/2/layout/IconVerticalSolidList"/>
    <dgm:cxn modelId="{76899172-7CF7-4E93-BDD8-69DE241B128F}" type="presParOf" srcId="{1871A5B5-54E6-4AE4-BD9C-A65DFAD4D139}" destId="{3EEFC4B4-D31D-4A7C-AA13-D726DC55052C}" srcOrd="0" destOrd="0" presId="urn:microsoft.com/office/officeart/2018/2/layout/IconVerticalSolidList"/>
    <dgm:cxn modelId="{EF1D7B1F-A9BA-460E-AFDA-8A864878E775}" type="presParOf" srcId="{1871A5B5-54E6-4AE4-BD9C-A65DFAD4D139}" destId="{D48D63B8-F6E3-4DD4-84C2-88D8C7581FEE}" srcOrd="1" destOrd="0" presId="urn:microsoft.com/office/officeart/2018/2/layout/IconVerticalSolidList"/>
    <dgm:cxn modelId="{B3CDF836-3596-48E2-AA2D-3214D5AE4742}" type="presParOf" srcId="{1871A5B5-54E6-4AE4-BD9C-A65DFAD4D139}" destId="{E22AC3FD-331A-4D50-8E9D-817DB6268595}" srcOrd="2" destOrd="0" presId="urn:microsoft.com/office/officeart/2018/2/layout/IconVerticalSolidList"/>
    <dgm:cxn modelId="{C204A0BF-B4F6-4C18-B615-432A627B923D}" type="presParOf" srcId="{1871A5B5-54E6-4AE4-BD9C-A65DFAD4D139}" destId="{7C8B446C-463D-4863-84E4-D1FF16CBF3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0D70A-7F4B-41C5-8363-8337C2DFE0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30F380-743A-4FC0-B226-944CC87F1D9F}">
      <dgm:prSet/>
      <dgm:spPr/>
      <dgm:t>
        <a:bodyPr/>
        <a:lstStyle/>
        <a:p>
          <a:r>
            <a:rPr lang="en-US"/>
            <a:t>World Inequality Report </a:t>
          </a:r>
          <a:r>
            <a:rPr lang="en-GB">
              <a:hlinkClick xmlns:r="http://schemas.openxmlformats.org/officeDocument/2006/relationships" r:id="rId1"/>
            </a:rPr>
            <a:t>https://wir2018.wid.world/</a:t>
          </a:r>
          <a:endParaRPr lang="en-US"/>
        </a:p>
      </dgm:t>
    </dgm:pt>
    <dgm:pt modelId="{69F0FE8A-E879-498D-9C38-74B211430FD7}" type="parTrans" cxnId="{87863102-D6A7-4A5A-8219-181905916D3D}">
      <dgm:prSet/>
      <dgm:spPr/>
      <dgm:t>
        <a:bodyPr/>
        <a:lstStyle/>
        <a:p>
          <a:endParaRPr lang="en-US"/>
        </a:p>
      </dgm:t>
    </dgm:pt>
    <dgm:pt modelId="{3A1260B8-7650-42DF-AA44-21187D090D66}" type="sibTrans" cxnId="{87863102-D6A7-4A5A-8219-181905916D3D}">
      <dgm:prSet/>
      <dgm:spPr/>
      <dgm:t>
        <a:bodyPr/>
        <a:lstStyle/>
        <a:p>
          <a:endParaRPr lang="en-US"/>
        </a:p>
      </dgm:t>
    </dgm:pt>
    <dgm:pt modelId="{4FF013D1-DBBB-4A80-9E92-C34606B3C001}">
      <dgm:prSet/>
      <dgm:spPr/>
      <dgm:t>
        <a:bodyPr/>
        <a:lstStyle/>
        <a:p>
          <a:r>
            <a:rPr lang="en-GB"/>
            <a:t>Gini Index</a:t>
          </a:r>
          <a:endParaRPr lang="en-US"/>
        </a:p>
      </dgm:t>
    </dgm:pt>
    <dgm:pt modelId="{58FBA859-9481-4DA2-9E86-63E8B6EBCB6E}" type="parTrans" cxnId="{B21EBCA7-C149-415A-8F6D-D88C60596891}">
      <dgm:prSet/>
      <dgm:spPr/>
      <dgm:t>
        <a:bodyPr/>
        <a:lstStyle/>
        <a:p>
          <a:endParaRPr lang="en-US"/>
        </a:p>
      </dgm:t>
    </dgm:pt>
    <dgm:pt modelId="{CCF65F83-E66B-4671-BFD3-D3E7E4A00CEB}" type="sibTrans" cxnId="{B21EBCA7-C149-415A-8F6D-D88C60596891}">
      <dgm:prSet/>
      <dgm:spPr/>
      <dgm:t>
        <a:bodyPr/>
        <a:lstStyle/>
        <a:p>
          <a:endParaRPr lang="en-US"/>
        </a:p>
      </dgm:t>
    </dgm:pt>
    <dgm:pt modelId="{8658646E-9138-40AC-B91A-76D5C0DA2B6A}">
      <dgm:prSet/>
      <dgm:spPr/>
      <dgm:t>
        <a:bodyPr/>
        <a:lstStyle/>
        <a:p>
          <a:r>
            <a:rPr lang="en-US"/>
            <a:t>Global Multidimensional Poverty Index: </a:t>
          </a:r>
          <a:r>
            <a:rPr lang="en-GB">
              <a:hlinkClick xmlns:r="http://schemas.openxmlformats.org/officeDocument/2006/relationships" r:id="rId2"/>
            </a:rPr>
            <a:t>http://hdr.undp.org/en/2019-MPI</a:t>
          </a:r>
          <a:endParaRPr lang="en-US"/>
        </a:p>
      </dgm:t>
    </dgm:pt>
    <dgm:pt modelId="{EF4AA12F-678D-4D66-970A-7986E7ADC2EB}" type="parTrans" cxnId="{70371A5A-6B3C-4D07-8337-ED2BC80F53B1}">
      <dgm:prSet/>
      <dgm:spPr/>
      <dgm:t>
        <a:bodyPr/>
        <a:lstStyle/>
        <a:p>
          <a:endParaRPr lang="en-US"/>
        </a:p>
      </dgm:t>
    </dgm:pt>
    <dgm:pt modelId="{231FE9C9-AA13-4E12-8349-0B82DBE12286}" type="sibTrans" cxnId="{70371A5A-6B3C-4D07-8337-ED2BC80F53B1}">
      <dgm:prSet/>
      <dgm:spPr/>
      <dgm:t>
        <a:bodyPr/>
        <a:lstStyle/>
        <a:p>
          <a:endParaRPr lang="en-US"/>
        </a:p>
      </dgm:t>
    </dgm:pt>
    <dgm:pt modelId="{E711D68D-B07C-42DC-B7C7-7D5F8D4F6776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https://ophi.org.uk/multidimensional-poverty-index/</a:t>
          </a:r>
          <a:endParaRPr lang="en-US"/>
        </a:p>
      </dgm:t>
    </dgm:pt>
    <dgm:pt modelId="{9D7A3530-4604-49EE-A635-DC49C62E87F7}" type="parTrans" cxnId="{1AA32E33-31E7-48FC-971C-AAE6B294C8D7}">
      <dgm:prSet/>
      <dgm:spPr/>
      <dgm:t>
        <a:bodyPr/>
        <a:lstStyle/>
        <a:p>
          <a:endParaRPr lang="en-US"/>
        </a:p>
      </dgm:t>
    </dgm:pt>
    <dgm:pt modelId="{1F1ED270-F0CF-4409-9A48-A4AC7B9379DF}" type="sibTrans" cxnId="{1AA32E33-31E7-48FC-971C-AAE6B294C8D7}">
      <dgm:prSet/>
      <dgm:spPr/>
      <dgm:t>
        <a:bodyPr/>
        <a:lstStyle/>
        <a:p>
          <a:endParaRPr lang="en-US"/>
        </a:p>
      </dgm:t>
    </dgm:pt>
    <dgm:pt modelId="{8B1B1578-A8C9-4226-8C4D-B153766BFF40}">
      <dgm:prSet/>
      <dgm:spPr/>
      <dgm:t>
        <a:bodyPr/>
        <a:lstStyle/>
        <a:p>
          <a:r>
            <a:rPr lang="en-US"/>
            <a:t>Harvard Atlas of Economic Complexity: </a:t>
          </a:r>
          <a:r>
            <a:rPr lang="en-GB">
              <a:hlinkClick xmlns:r="http://schemas.openxmlformats.org/officeDocument/2006/relationships" r:id="rId4"/>
            </a:rPr>
            <a:t>http://atlas.cid.harvard.edu/</a:t>
          </a:r>
          <a:endParaRPr lang="en-US"/>
        </a:p>
      </dgm:t>
    </dgm:pt>
    <dgm:pt modelId="{BB675342-4B45-459E-8DB9-7193415C395F}" type="parTrans" cxnId="{874BBFDF-C1C1-474C-87FE-121FF9E9046B}">
      <dgm:prSet/>
      <dgm:spPr/>
      <dgm:t>
        <a:bodyPr/>
        <a:lstStyle/>
        <a:p>
          <a:endParaRPr lang="en-US"/>
        </a:p>
      </dgm:t>
    </dgm:pt>
    <dgm:pt modelId="{57C01A95-8978-412B-AE0B-BDABBAAE7054}" type="sibTrans" cxnId="{874BBFDF-C1C1-474C-87FE-121FF9E9046B}">
      <dgm:prSet/>
      <dgm:spPr/>
      <dgm:t>
        <a:bodyPr/>
        <a:lstStyle/>
        <a:p>
          <a:endParaRPr lang="en-US"/>
        </a:p>
      </dgm:t>
    </dgm:pt>
    <dgm:pt modelId="{A23AE318-1735-4C64-A3B6-FD1A041A8C92}">
      <dgm:prSet/>
      <dgm:spPr/>
      <dgm:t>
        <a:bodyPr/>
        <a:lstStyle/>
        <a:p>
          <a:r>
            <a:rPr lang="en-GB"/>
            <a:t>Global competitiveness index: </a:t>
          </a:r>
          <a:r>
            <a:rPr lang="en-GB">
              <a:hlinkClick xmlns:r="http://schemas.openxmlformats.org/officeDocument/2006/relationships" r:id="rId5"/>
            </a:rPr>
            <a:t>https://www.weforum.org/reports/how-to-end-a-decade-of-lost-productivity-growth</a:t>
          </a:r>
          <a:endParaRPr lang="en-US"/>
        </a:p>
      </dgm:t>
    </dgm:pt>
    <dgm:pt modelId="{1EE499D7-407A-472B-BD6C-E72FD5F7C7A9}" type="parTrans" cxnId="{BC7E2F39-909A-4EA6-8EF8-99844EA4021F}">
      <dgm:prSet/>
      <dgm:spPr/>
      <dgm:t>
        <a:bodyPr/>
        <a:lstStyle/>
        <a:p>
          <a:endParaRPr lang="en-US"/>
        </a:p>
      </dgm:t>
    </dgm:pt>
    <dgm:pt modelId="{2FF6178B-4329-4466-B43F-7ADF2458587E}" type="sibTrans" cxnId="{BC7E2F39-909A-4EA6-8EF8-99844EA4021F}">
      <dgm:prSet/>
      <dgm:spPr/>
      <dgm:t>
        <a:bodyPr/>
        <a:lstStyle/>
        <a:p>
          <a:endParaRPr lang="en-US"/>
        </a:p>
      </dgm:t>
    </dgm:pt>
    <dgm:pt modelId="{4E9B4923-F5B8-4C35-AB28-E4CDE1234046}" type="pres">
      <dgm:prSet presAssocID="{4B00D70A-7F4B-41C5-8363-8337C2DFE0F9}" presName="linear" presStyleCnt="0">
        <dgm:presLayoutVars>
          <dgm:animLvl val="lvl"/>
          <dgm:resizeHandles val="exact"/>
        </dgm:presLayoutVars>
      </dgm:prSet>
      <dgm:spPr/>
    </dgm:pt>
    <dgm:pt modelId="{69EBEE9E-31EA-4324-BCD3-7D1CFAF7347F}" type="pres">
      <dgm:prSet presAssocID="{E130F380-743A-4FC0-B226-944CC87F1D9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25B3D9D-0390-4652-A157-8F483B26797C}" type="pres">
      <dgm:prSet presAssocID="{3A1260B8-7650-42DF-AA44-21187D090D66}" presName="spacer" presStyleCnt="0"/>
      <dgm:spPr/>
    </dgm:pt>
    <dgm:pt modelId="{EFE14CDC-30E2-4C40-AE6B-B993101D9C41}" type="pres">
      <dgm:prSet presAssocID="{4FF013D1-DBBB-4A80-9E92-C34606B3C00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CEE5331-BDF4-474E-9BAD-B19780DBC20E}" type="pres">
      <dgm:prSet presAssocID="{CCF65F83-E66B-4671-BFD3-D3E7E4A00CEB}" presName="spacer" presStyleCnt="0"/>
      <dgm:spPr/>
    </dgm:pt>
    <dgm:pt modelId="{A6268E80-0276-4D73-B445-726E7041D758}" type="pres">
      <dgm:prSet presAssocID="{8658646E-9138-40AC-B91A-76D5C0DA2B6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98BD71-387C-4229-9622-ED8F9A4F5107}" type="pres">
      <dgm:prSet presAssocID="{231FE9C9-AA13-4E12-8349-0B82DBE12286}" presName="spacer" presStyleCnt="0"/>
      <dgm:spPr/>
    </dgm:pt>
    <dgm:pt modelId="{AC32AC55-A39E-4DEF-A0FE-4DD9BA4E4D83}" type="pres">
      <dgm:prSet presAssocID="{E711D68D-B07C-42DC-B7C7-7D5F8D4F677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825B17-A73E-4286-B0AF-840304068DC7}" type="pres">
      <dgm:prSet presAssocID="{1F1ED270-F0CF-4409-9A48-A4AC7B9379DF}" presName="spacer" presStyleCnt="0"/>
      <dgm:spPr/>
    </dgm:pt>
    <dgm:pt modelId="{2D132020-9B0E-4AF6-83A0-A6076FE85A92}" type="pres">
      <dgm:prSet presAssocID="{8B1B1578-A8C9-4226-8C4D-B153766BFF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495EAE8-2225-413B-92A3-F92A809DEA93}" type="pres">
      <dgm:prSet presAssocID="{57C01A95-8978-412B-AE0B-BDABBAAE7054}" presName="spacer" presStyleCnt="0"/>
      <dgm:spPr/>
    </dgm:pt>
    <dgm:pt modelId="{AD8C7081-8F57-4DAB-A8D4-281BD1761D1B}" type="pres">
      <dgm:prSet presAssocID="{A23AE318-1735-4C64-A3B6-FD1A041A8C9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7863102-D6A7-4A5A-8219-181905916D3D}" srcId="{4B00D70A-7F4B-41C5-8363-8337C2DFE0F9}" destId="{E130F380-743A-4FC0-B226-944CC87F1D9F}" srcOrd="0" destOrd="0" parTransId="{69F0FE8A-E879-498D-9C38-74B211430FD7}" sibTransId="{3A1260B8-7650-42DF-AA44-21187D090D66}"/>
    <dgm:cxn modelId="{8AC3C31B-9A36-4490-BE52-1E9288486CF9}" type="presOf" srcId="{8658646E-9138-40AC-B91A-76D5C0DA2B6A}" destId="{A6268E80-0276-4D73-B445-726E7041D758}" srcOrd="0" destOrd="0" presId="urn:microsoft.com/office/officeart/2005/8/layout/vList2"/>
    <dgm:cxn modelId="{745B0C22-44F2-4B54-A436-B4BD5E71FF12}" type="presOf" srcId="{4FF013D1-DBBB-4A80-9E92-C34606B3C001}" destId="{EFE14CDC-30E2-4C40-AE6B-B993101D9C41}" srcOrd="0" destOrd="0" presId="urn:microsoft.com/office/officeart/2005/8/layout/vList2"/>
    <dgm:cxn modelId="{1AA32E33-31E7-48FC-971C-AAE6B294C8D7}" srcId="{4B00D70A-7F4B-41C5-8363-8337C2DFE0F9}" destId="{E711D68D-B07C-42DC-B7C7-7D5F8D4F6776}" srcOrd="3" destOrd="0" parTransId="{9D7A3530-4604-49EE-A635-DC49C62E87F7}" sibTransId="{1F1ED270-F0CF-4409-9A48-A4AC7B9379DF}"/>
    <dgm:cxn modelId="{BC7E2F39-909A-4EA6-8EF8-99844EA4021F}" srcId="{4B00D70A-7F4B-41C5-8363-8337C2DFE0F9}" destId="{A23AE318-1735-4C64-A3B6-FD1A041A8C92}" srcOrd="5" destOrd="0" parTransId="{1EE499D7-407A-472B-BD6C-E72FD5F7C7A9}" sibTransId="{2FF6178B-4329-4466-B43F-7ADF2458587E}"/>
    <dgm:cxn modelId="{13387977-107D-496D-BC18-B96E766CE978}" type="presOf" srcId="{A23AE318-1735-4C64-A3B6-FD1A041A8C92}" destId="{AD8C7081-8F57-4DAB-A8D4-281BD1761D1B}" srcOrd="0" destOrd="0" presId="urn:microsoft.com/office/officeart/2005/8/layout/vList2"/>
    <dgm:cxn modelId="{9B208478-40B0-4276-8AD6-BC154567DE62}" type="presOf" srcId="{E711D68D-B07C-42DC-B7C7-7D5F8D4F6776}" destId="{AC32AC55-A39E-4DEF-A0FE-4DD9BA4E4D83}" srcOrd="0" destOrd="0" presId="urn:microsoft.com/office/officeart/2005/8/layout/vList2"/>
    <dgm:cxn modelId="{70371A5A-6B3C-4D07-8337-ED2BC80F53B1}" srcId="{4B00D70A-7F4B-41C5-8363-8337C2DFE0F9}" destId="{8658646E-9138-40AC-B91A-76D5C0DA2B6A}" srcOrd="2" destOrd="0" parTransId="{EF4AA12F-678D-4D66-970A-7986E7ADC2EB}" sibTransId="{231FE9C9-AA13-4E12-8349-0B82DBE12286}"/>
    <dgm:cxn modelId="{57227D99-F503-4EEE-98F1-CEAEBF960B0A}" type="presOf" srcId="{4B00D70A-7F4B-41C5-8363-8337C2DFE0F9}" destId="{4E9B4923-F5B8-4C35-AB28-E4CDE1234046}" srcOrd="0" destOrd="0" presId="urn:microsoft.com/office/officeart/2005/8/layout/vList2"/>
    <dgm:cxn modelId="{B21EBCA7-C149-415A-8F6D-D88C60596891}" srcId="{4B00D70A-7F4B-41C5-8363-8337C2DFE0F9}" destId="{4FF013D1-DBBB-4A80-9E92-C34606B3C001}" srcOrd="1" destOrd="0" parTransId="{58FBA859-9481-4DA2-9E86-63E8B6EBCB6E}" sibTransId="{CCF65F83-E66B-4671-BFD3-D3E7E4A00CEB}"/>
    <dgm:cxn modelId="{019775D5-68A5-4165-85D7-6A663F4736DD}" type="presOf" srcId="{8B1B1578-A8C9-4226-8C4D-B153766BFF40}" destId="{2D132020-9B0E-4AF6-83A0-A6076FE85A92}" srcOrd="0" destOrd="0" presId="urn:microsoft.com/office/officeart/2005/8/layout/vList2"/>
    <dgm:cxn modelId="{6898C4DB-83AD-4D54-91F3-C8C70841A9AA}" type="presOf" srcId="{E130F380-743A-4FC0-B226-944CC87F1D9F}" destId="{69EBEE9E-31EA-4324-BCD3-7D1CFAF7347F}" srcOrd="0" destOrd="0" presId="urn:microsoft.com/office/officeart/2005/8/layout/vList2"/>
    <dgm:cxn modelId="{874BBFDF-C1C1-474C-87FE-121FF9E9046B}" srcId="{4B00D70A-7F4B-41C5-8363-8337C2DFE0F9}" destId="{8B1B1578-A8C9-4226-8C4D-B153766BFF40}" srcOrd="4" destOrd="0" parTransId="{BB675342-4B45-459E-8DB9-7193415C395F}" sibTransId="{57C01A95-8978-412B-AE0B-BDABBAAE7054}"/>
    <dgm:cxn modelId="{A42FBCF1-47FE-47EE-A452-B416565EE245}" type="presParOf" srcId="{4E9B4923-F5B8-4C35-AB28-E4CDE1234046}" destId="{69EBEE9E-31EA-4324-BCD3-7D1CFAF7347F}" srcOrd="0" destOrd="0" presId="urn:microsoft.com/office/officeart/2005/8/layout/vList2"/>
    <dgm:cxn modelId="{ED7665B5-EAF4-4C1C-89D5-ECBF88EC648C}" type="presParOf" srcId="{4E9B4923-F5B8-4C35-AB28-E4CDE1234046}" destId="{C25B3D9D-0390-4652-A157-8F483B26797C}" srcOrd="1" destOrd="0" presId="urn:microsoft.com/office/officeart/2005/8/layout/vList2"/>
    <dgm:cxn modelId="{2BAC2CD2-DC51-4A49-A720-6F7E088ECBDC}" type="presParOf" srcId="{4E9B4923-F5B8-4C35-AB28-E4CDE1234046}" destId="{EFE14CDC-30E2-4C40-AE6B-B993101D9C41}" srcOrd="2" destOrd="0" presId="urn:microsoft.com/office/officeart/2005/8/layout/vList2"/>
    <dgm:cxn modelId="{E65969E7-0EE0-4F27-99BA-7DE62D5A37E9}" type="presParOf" srcId="{4E9B4923-F5B8-4C35-AB28-E4CDE1234046}" destId="{9CEE5331-BDF4-474E-9BAD-B19780DBC20E}" srcOrd="3" destOrd="0" presId="urn:microsoft.com/office/officeart/2005/8/layout/vList2"/>
    <dgm:cxn modelId="{733EA05A-C7E2-499F-A1A8-29F66279F684}" type="presParOf" srcId="{4E9B4923-F5B8-4C35-AB28-E4CDE1234046}" destId="{A6268E80-0276-4D73-B445-726E7041D758}" srcOrd="4" destOrd="0" presId="urn:microsoft.com/office/officeart/2005/8/layout/vList2"/>
    <dgm:cxn modelId="{C96AF397-A67B-42C7-9553-E63538520066}" type="presParOf" srcId="{4E9B4923-F5B8-4C35-AB28-E4CDE1234046}" destId="{0C98BD71-387C-4229-9622-ED8F9A4F5107}" srcOrd="5" destOrd="0" presId="urn:microsoft.com/office/officeart/2005/8/layout/vList2"/>
    <dgm:cxn modelId="{A805AE2B-2324-495E-9B09-C9032B440ED7}" type="presParOf" srcId="{4E9B4923-F5B8-4C35-AB28-E4CDE1234046}" destId="{AC32AC55-A39E-4DEF-A0FE-4DD9BA4E4D83}" srcOrd="6" destOrd="0" presId="urn:microsoft.com/office/officeart/2005/8/layout/vList2"/>
    <dgm:cxn modelId="{E6175287-687A-4C02-87CD-FFEB535B5428}" type="presParOf" srcId="{4E9B4923-F5B8-4C35-AB28-E4CDE1234046}" destId="{19825B17-A73E-4286-B0AF-840304068DC7}" srcOrd="7" destOrd="0" presId="urn:microsoft.com/office/officeart/2005/8/layout/vList2"/>
    <dgm:cxn modelId="{67883103-5B4A-47FA-A3D3-B4B46D132692}" type="presParOf" srcId="{4E9B4923-F5B8-4C35-AB28-E4CDE1234046}" destId="{2D132020-9B0E-4AF6-83A0-A6076FE85A92}" srcOrd="8" destOrd="0" presId="urn:microsoft.com/office/officeart/2005/8/layout/vList2"/>
    <dgm:cxn modelId="{45C0BE8F-53AF-4119-BA57-DEAF0C2E6385}" type="presParOf" srcId="{4E9B4923-F5B8-4C35-AB28-E4CDE1234046}" destId="{F495EAE8-2225-413B-92A3-F92A809DEA93}" srcOrd="9" destOrd="0" presId="urn:microsoft.com/office/officeart/2005/8/layout/vList2"/>
    <dgm:cxn modelId="{C986BCE6-6E51-446F-BF10-480AE280B0E3}" type="presParOf" srcId="{4E9B4923-F5B8-4C35-AB28-E4CDE1234046}" destId="{AD8C7081-8F57-4DAB-A8D4-281BD1761D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1FD56-7382-47B6-80C8-3007C348F7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3603CC-B732-40BA-A7BF-6B7DEC343C56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Internet Security Threat Report: https://www.symantec.com/security-center/threat-report</a:t>
          </a:r>
          <a:endParaRPr lang="en-US"/>
        </a:p>
      </dgm:t>
    </dgm:pt>
    <dgm:pt modelId="{6AF8A634-9A21-496E-B7F3-BE174BF40A0F}" type="parTrans" cxnId="{9A74AFDA-7F41-4C2F-AEFA-5AA55AA2082C}">
      <dgm:prSet/>
      <dgm:spPr/>
      <dgm:t>
        <a:bodyPr/>
        <a:lstStyle/>
        <a:p>
          <a:endParaRPr lang="en-US"/>
        </a:p>
      </dgm:t>
    </dgm:pt>
    <dgm:pt modelId="{C7B748C7-82BB-470D-8AF9-B2A4AB918A15}" type="sibTrans" cxnId="{9A74AFDA-7F41-4C2F-AEFA-5AA55AA2082C}">
      <dgm:prSet/>
      <dgm:spPr/>
      <dgm:t>
        <a:bodyPr/>
        <a:lstStyle/>
        <a:p>
          <a:endParaRPr lang="en-US"/>
        </a:p>
      </dgm:t>
    </dgm:pt>
    <dgm:pt modelId="{2284F7B9-AACA-4772-A318-1F1B8A8013A1}">
      <dgm:prSet/>
      <dgm:spPr/>
      <dgm:t>
        <a:bodyPr/>
        <a:lstStyle/>
        <a:p>
          <a:r>
            <a:rPr lang="en-US"/>
            <a:t>Data Breach Investigations Report – Verizon: </a:t>
          </a:r>
          <a:r>
            <a:rPr lang="en-GB">
              <a:hlinkClick xmlns:r="http://schemas.openxmlformats.org/officeDocument/2006/relationships" r:id="rId2"/>
            </a:rPr>
            <a:t>https://enterprise.verizon.com/resources/reports/dbir/</a:t>
          </a:r>
          <a:endParaRPr lang="en-US"/>
        </a:p>
      </dgm:t>
    </dgm:pt>
    <dgm:pt modelId="{FEC2BAA3-1FC7-4282-AE96-A8676DB1E797}" type="parTrans" cxnId="{4CE4130D-0A8F-4669-9E60-1DD6AEF11E12}">
      <dgm:prSet/>
      <dgm:spPr/>
      <dgm:t>
        <a:bodyPr/>
        <a:lstStyle/>
        <a:p>
          <a:endParaRPr lang="en-US"/>
        </a:p>
      </dgm:t>
    </dgm:pt>
    <dgm:pt modelId="{D4849F8C-248C-49F6-9447-C3E9DB0DC618}" type="sibTrans" cxnId="{4CE4130D-0A8F-4669-9E60-1DD6AEF11E12}">
      <dgm:prSet/>
      <dgm:spPr/>
      <dgm:t>
        <a:bodyPr/>
        <a:lstStyle/>
        <a:p>
          <a:endParaRPr lang="en-US"/>
        </a:p>
      </dgm:t>
    </dgm:pt>
    <dgm:pt modelId="{0ED79997-76C3-4EAB-9149-02A3E6B469DA}">
      <dgm:prSet/>
      <dgm:spPr/>
      <dgm:t>
        <a:bodyPr/>
        <a:lstStyle/>
        <a:p>
          <a:r>
            <a:rPr lang="en-US"/>
            <a:t>Cyber Incidents and Breach Trends – The Internet Society: </a:t>
          </a:r>
          <a:r>
            <a:rPr lang="en-GB">
              <a:hlinkClick xmlns:r="http://schemas.openxmlformats.org/officeDocument/2006/relationships" r:id="rId3"/>
            </a:rPr>
            <a:t>https://www.internetsociety.org/resources/ota/2019/2018-cyber-incident-breach-trends-report/</a:t>
          </a:r>
          <a:endParaRPr lang="en-US"/>
        </a:p>
      </dgm:t>
    </dgm:pt>
    <dgm:pt modelId="{AECC0675-CC4F-459D-8F80-588B606CDF05}" type="parTrans" cxnId="{0C54ECBD-A6A0-44A5-AA32-9E5B87A0C0A8}">
      <dgm:prSet/>
      <dgm:spPr/>
      <dgm:t>
        <a:bodyPr/>
        <a:lstStyle/>
        <a:p>
          <a:endParaRPr lang="en-US"/>
        </a:p>
      </dgm:t>
    </dgm:pt>
    <dgm:pt modelId="{B27B5C18-56A8-4E8E-9402-BD5F180202F4}" type="sibTrans" cxnId="{0C54ECBD-A6A0-44A5-AA32-9E5B87A0C0A8}">
      <dgm:prSet/>
      <dgm:spPr/>
      <dgm:t>
        <a:bodyPr/>
        <a:lstStyle/>
        <a:p>
          <a:endParaRPr lang="en-US"/>
        </a:p>
      </dgm:t>
    </dgm:pt>
    <dgm:pt modelId="{A2FE0A48-06B0-4833-8B98-8A2286FA1A2E}">
      <dgm:prSet/>
      <dgm:spPr/>
      <dgm:t>
        <a:bodyPr/>
        <a:lstStyle/>
        <a:p>
          <a:r>
            <a:rPr lang="en-US"/>
            <a:t>Internet Health Report – Mozilla: </a:t>
          </a:r>
          <a:r>
            <a:rPr lang="en-GB">
              <a:hlinkClick xmlns:r="http://schemas.openxmlformats.org/officeDocument/2006/relationships" r:id="rId4"/>
            </a:rPr>
            <a:t>https://blog.mozilla.org/blog/2019/04/23/its-complicated-mozillas-2019-internet-health-report/</a:t>
          </a:r>
          <a:endParaRPr lang="en-US"/>
        </a:p>
      </dgm:t>
    </dgm:pt>
    <dgm:pt modelId="{1006AA96-374C-455F-85B5-7EFA0BBE4651}" type="parTrans" cxnId="{267B3988-E802-456C-8D61-8867EEB06E17}">
      <dgm:prSet/>
      <dgm:spPr/>
      <dgm:t>
        <a:bodyPr/>
        <a:lstStyle/>
        <a:p>
          <a:endParaRPr lang="en-US"/>
        </a:p>
      </dgm:t>
    </dgm:pt>
    <dgm:pt modelId="{AA165B37-0BFE-4D2A-BD12-03538112A1D0}" type="sibTrans" cxnId="{267B3988-E802-456C-8D61-8867EEB06E17}">
      <dgm:prSet/>
      <dgm:spPr/>
      <dgm:t>
        <a:bodyPr/>
        <a:lstStyle/>
        <a:p>
          <a:endParaRPr lang="en-US"/>
        </a:p>
      </dgm:t>
    </dgm:pt>
    <dgm:pt modelId="{BFD98121-8D31-41C0-9891-30CBA313FBC8}" type="pres">
      <dgm:prSet presAssocID="{8661FD56-7382-47B6-80C8-3007C348F7FE}" presName="root" presStyleCnt="0">
        <dgm:presLayoutVars>
          <dgm:dir/>
          <dgm:resizeHandles val="exact"/>
        </dgm:presLayoutVars>
      </dgm:prSet>
      <dgm:spPr/>
    </dgm:pt>
    <dgm:pt modelId="{E80AA92D-BA30-4584-8282-6F6706F5C68A}" type="pres">
      <dgm:prSet presAssocID="{033603CC-B732-40BA-A7BF-6B7DEC343C56}" presName="compNode" presStyleCnt="0"/>
      <dgm:spPr/>
    </dgm:pt>
    <dgm:pt modelId="{5329C481-FF9C-441A-AA6B-DDFF83B199DC}" type="pres">
      <dgm:prSet presAssocID="{033603CC-B732-40BA-A7BF-6B7DEC343C56}" presName="bgRect" presStyleLbl="bgShp" presStyleIdx="0" presStyleCnt="4"/>
      <dgm:spPr/>
    </dgm:pt>
    <dgm:pt modelId="{9AECFBD9-A290-4BED-954D-49473AC6E1CB}" type="pres">
      <dgm:prSet presAssocID="{033603CC-B732-40BA-A7BF-6B7DEC343C56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AA2A9411-2DA3-4027-B5B8-73EF565A87E6}" type="pres">
      <dgm:prSet presAssocID="{033603CC-B732-40BA-A7BF-6B7DEC343C56}" presName="spaceRect" presStyleCnt="0"/>
      <dgm:spPr/>
    </dgm:pt>
    <dgm:pt modelId="{4DF71841-90C3-46AF-8CF1-6B4383107490}" type="pres">
      <dgm:prSet presAssocID="{033603CC-B732-40BA-A7BF-6B7DEC343C56}" presName="parTx" presStyleLbl="revTx" presStyleIdx="0" presStyleCnt="4">
        <dgm:presLayoutVars>
          <dgm:chMax val="0"/>
          <dgm:chPref val="0"/>
        </dgm:presLayoutVars>
      </dgm:prSet>
      <dgm:spPr/>
    </dgm:pt>
    <dgm:pt modelId="{4F7211A7-1F64-418C-8D61-06F3D48ED73A}" type="pres">
      <dgm:prSet presAssocID="{C7B748C7-82BB-470D-8AF9-B2A4AB918A15}" presName="sibTrans" presStyleCnt="0"/>
      <dgm:spPr/>
    </dgm:pt>
    <dgm:pt modelId="{BA36A285-7C74-4411-BC89-CB1E3A67096C}" type="pres">
      <dgm:prSet presAssocID="{2284F7B9-AACA-4772-A318-1F1B8A8013A1}" presName="compNode" presStyleCnt="0"/>
      <dgm:spPr/>
    </dgm:pt>
    <dgm:pt modelId="{9365B9AE-9ACB-44DB-B2C2-344FC8D83163}" type="pres">
      <dgm:prSet presAssocID="{2284F7B9-AACA-4772-A318-1F1B8A8013A1}" presName="bgRect" presStyleLbl="bgShp" presStyleIdx="1" presStyleCnt="4"/>
      <dgm:spPr/>
    </dgm:pt>
    <dgm:pt modelId="{5D037402-93B5-4C27-AAB4-5090369EA268}" type="pres">
      <dgm:prSet presAssocID="{2284F7B9-AACA-4772-A318-1F1B8A8013A1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4D0F385-6D66-4AF3-8109-BADC1D4CE941}" type="pres">
      <dgm:prSet presAssocID="{2284F7B9-AACA-4772-A318-1F1B8A8013A1}" presName="spaceRect" presStyleCnt="0"/>
      <dgm:spPr/>
    </dgm:pt>
    <dgm:pt modelId="{B253CD29-1672-4313-A46C-DFD774A10DEF}" type="pres">
      <dgm:prSet presAssocID="{2284F7B9-AACA-4772-A318-1F1B8A8013A1}" presName="parTx" presStyleLbl="revTx" presStyleIdx="1" presStyleCnt="4">
        <dgm:presLayoutVars>
          <dgm:chMax val="0"/>
          <dgm:chPref val="0"/>
        </dgm:presLayoutVars>
      </dgm:prSet>
      <dgm:spPr/>
    </dgm:pt>
    <dgm:pt modelId="{7F7AF56E-FF90-4229-ACD5-C6E538E85147}" type="pres">
      <dgm:prSet presAssocID="{D4849F8C-248C-49F6-9447-C3E9DB0DC618}" presName="sibTrans" presStyleCnt="0"/>
      <dgm:spPr/>
    </dgm:pt>
    <dgm:pt modelId="{6A859829-87ED-4B42-9EF7-6DA5DB230186}" type="pres">
      <dgm:prSet presAssocID="{0ED79997-76C3-4EAB-9149-02A3E6B469DA}" presName="compNode" presStyleCnt="0"/>
      <dgm:spPr/>
    </dgm:pt>
    <dgm:pt modelId="{8BDAA539-B3C1-427C-B91D-B19F618CB715}" type="pres">
      <dgm:prSet presAssocID="{0ED79997-76C3-4EAB-9149-02A3E6B469DA}" presName="bgRect" presStyleLbl="bgShp" presStyleIdx="2" presStyleCnt="4"/>
      <dgm:spPr/>
    </dgm:pt>
    <dgm:pt modelId="{D7185626-BE2D-419F-8F52-4D14D64C4BCB}" type="pres">
      <dgm:prSet presAssocID="{0ED79997-76C3-4EAB-9149-02A3E6B469DA}" presName="iconRect" presStyleLbl="node1" presStyleIdx="2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30DBE44-7EFD-430C-ABEF-7EC167D92C52}" type="pres">
      <dgm:prSet presAssocID="{0ED79997-76C3-4EAB-9149-02A3E6B469DA}" presName="spaceRect" presStyleCnt="0"/>
      <dgm:spPr/>
    </dgm:pt>
    <dgm:pt modelId="{7A98EC6D-BDEE-4CCA-BA97-762DF6EC992D}" type="pres">
      <dgm:prSet presAssocID="{0ED79997-76C3-4EAB-9149-02A3E6B469DA}" presName="parTx" presStyleLbl="revTx" presStyleIdx="2" presStyleCnt="4">
        <dgm:presLayoutVars>
          <dgm:chMax val="0"/>
          <dgm:chPref val="0"/>
        </dgm:presLayoutVars>
      </dgm:prSet>
      <dgm:spPr/>
    </dgm:pt>
    <dgm:pt modelId="{038E4430-63B5-44EA-AA79-CC94B45046F2}" type="pres">
      <dgm:prSet presAssocID="{B27B5C18-56A8-4E8E-9402-BD5F180202F4}" presName="sibTrans" presStyleCnt="0"/>
      <dgm:spPr/>
    </dgm:pt>
    <dgm:pt modelId="{E4BB1CDB-6465-4809-9FE0-1E4AB1B81843}" type="pres">
      <dgm:prSet presAssocID="{A2FE0A48-06B0-4833-8B98-8A2286FA1A2E}" presName="compNode" presStyleCnt="0"/>
      <dgm:spPr/>
    </dgm:pt>
    <dgm:pt modelId="{520241EA-D05A-4633-82E6-F8A1ED284DB7}" type="pres">
      <dgm:prSet presAssocID="{A2FE0A48-06B0-4833-8B98-8A2286FA1A2E}" presName="bgRect" presStyleLbl="bgShp" presStyleIdx="3" presStyleCnt="4"/>
      <dgm:spPr/>
    </dgm:pt>
    <dgm:pt modelId="{49FD1ABC-6F7E-410A-A8AD-9B0C4985C1C3}" type="pres">
      <dgm:prSet presAssocID="{A2FE0A48-06B0-4833-8B98-8A2286FA1A2E}" presName="iconRect" presStyleLbl="node1" presStyleIdx="3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E45BA5B-9B30-4DD5-8BD7-4253FCF10507}" type="pres">
      <dgm:prSet presAssocID="{A2FE0A48-06B0-4833-8B98-8A2286FA1A2E}" presName="spaceRect" presStyleCnt="0"/>
      <dgm:spPr/>
    </dgm:pt>
    <dgm:pt modelId="{37BE264C-0E59-4932-8BAC-15D906C51BFF}" type="pres">
      <dgm:prSet presAssocID="{A2FE0A48-06B0-4833-8B98-8A2286FA1A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CE4130D-0A8F-4669-9E60-1DD6AEF11E12}" srcId="{8661FD56-7382-47B6-80C8-3007C348F7FE}" destId="{2284F7B9-AACA-4772-A318-1F1B8A8013A1}" srcOrd="1" destOrd="0" parTransId="{FEC2BAA3-1FC7-4282-AE96-A8676DB1E797}" sibTransId="{D4849F8C-248C-49F6-9447-C3E9DB0DC618}"/>
    <dgm:cxn modelId="{DD0D7138-4677-4746-B759-1E218BCD8091}" type="presOf" srcId="{0ED79997-76C3-4EAB-9149-02A3E6B469DA}" destId="{7A98EC6D-BDEE-4CCA-BA97-762DF6EC992D}" srcOrd="0" destOrd="0" presId="urn:microsoft.com/office/officeart/2018/2/layout/IconVerticalSolidList"/>
    <dgm:cxn modelId="{6DAEB447-5535-425F-90FC-C7A3AD6109CA}" type="presOf" srcId="{8661FD56-7382-47B6-80C8-3007C348F7FE}" destId="{BFD98121-8D31-41C0-9891-30CBA313FBC8}" srcOrd="0" destOrd="0" presId="urn:microsoft.com/office/officeart/2018/2/layout/IconVerticalSolidList"/>
    <dgm:cxn modelId="{267B3988-E802-456C-8D61-8867EEB06E17}" srcId="{8661FD56-7382-47B6-80C8-3007C348F7FE}" destId="{A2FE0A48-06B0-4833-8B98-8A2286FA1A2E}" srcOrd="3" destOrd="0" parTransId="{1006AA96-374C-455F-85B5-7EFA0BBE4651}" sibTransId="{AA165B37-0BFE-4D2A-BD12-03538112A1D0}"/>
    <dgm:cxn modelId="{E7CE00AE-5CE3-4D6D-B104-46D73A06B1EB}" type="presOf" srcId="{2284F7B9-AACA-4772-A318-1F1B8A8013A1}" destId="{B253CD29-1672-4313-A46C-DFD774A10DEF}" srcOrd="0" destOrd="0" presId="urn:microsoft.com/office/officeart/2018/2/layout/IconVerticalSolidList"/>
    <dgm:cxn modelId="{0C54ECBD-A6A0-44A5-AA32-9E5B87A0C0A8}" srcId="{8661FD56-7382-47B6-80C8-3007C348F7FE}" destId="{0ED79997-76C3-4EAB-9149-02A3E6B469DA}" srcOrd="2" destOrd="0" parTransId="{AECC0675-CC4F-459D-8F80-588B606CDF05}" sibTransId="{B27B5C18-56A8-4E8E-9402-BD5F180202F4}"/>
    <dgm:cxn modelId="{F270E2C8-4DA0-476F-B322-5374B52E87EA}" type="presOf" srcId="{A2FE0A48-06B0-4833-8B98-8A2286FA1A2E}" destId="{37BE264C-0E59-4932-8BAC-15D906C51BFF}" srcOrd="0" destOrd="0" presId="urn:microsoft.com/office/officeart/2018/2/layout/IconVerticalSolidList"/>
    <dgm:cxn modelId="{F8EAC8CE-31C4-4B69-8238-1EC9F13E3C06}" type="presOf" srcId="{033603CC-B732-40BA-A7BF-6B7DEC343C56}" destId="{4DF71841-90C3-46AF-8CF1-6B4383107490}" srcOrd="0" destOrd="0" presId="urn:microsoft.com/office/officeart/2018/2/layout/IconVerticalSolidList"/>
    <dgm:cxn modelId="{9A74AFDA-7F41-4C2F-AEFA-5AA55AA2082C}" srcId="{8661FD56-7382-47B6-80C8-3007C348F7FE}" destId="{033603CC-B732-40BA-A7BF-6B7DEC343C56}" srcOrd="0" destOrd="0" parTransId="{6AF8A634-9A21-496E-B7F3-BE174BF40A0F}" sibTransId="{C7B748C7-82BB-470D-8AF9-B2A4AB918A15}"/>
    <dgm:cxn modelId="{6A60D13F-E557-468A-BC95-46A9B9061B62}" type="presParOf" srcId="{BFD98121-8D31-41C0-9891-30CBA313FBC8}" destId="{E80AA92D-BA30-4584-8282-6F6706F5C68A}" srcOrd="0" destOrd="0" presId="urn:microsoft.com/office/officeart/2018/2/layout/IconVerticalSolidList"/>
    <dgm:cxn modelId="{AB0CA9CE-E3AE-4CA2-B464-CCD7ED0FD6F7}" type="presParOf" srcId="{E80AA92D-BA30-4584-8282-6F6706F5C68A}" destId="{5329C481-FF9C-441A-AA6B-DDFF83B199DC}" srcOrd="0" destOrd="0" presId="urn:microsoft.com/office/officeart/2018/2/layout/IconVerticalSolidList"/>
    <dgm:cxn modelId="{BC1CAA30-01F6-4861-A5FD-347BB79B7257}" type="presParOf" srcId="{E80AA92D-BA30-4584-8282-6F6706F5C68A}" destId="{9AECFBD9-A290-4BED-954D-49473AC6E1CB}" srcOrd="1" destOrd="0" presId="urn:microsoft.com/office/officeart/2018/2/layout/IconVerticalSolidList"/>
    <dgm:cxn modelId="{5EFD79A3-B2E7-4ED3-B06F-44EFD99F742C}" type="presParOf" srcId="{E80AA92D-BA30-4584-8282-6F6706F5C68A}" destId="{AA2A9411-2DA3-4027-B5B8-73EF565A87E6}" srcOrd="2" destOrd="0" presId="urn:microsoft.com/office/officeart/2018/2/layout/IconVerticalSolidList"/>
    <dgm:cxn modelId="{C6884E80-766B-4974-B87E-EF8C6206D60D}" type="presParOf" srcId="{E80AA92D-BA30-4584-8282-6F6706F5C68A}" destId="{4DF71841-90C3-46AF-8CF1-6B4383107490}" srcOrd="3" destOrd="0" presId="urn:microsoft.com/office/officeart/2018/2/layout/IconVerticalSolidList"/>
    <dgm:cxn modelId="{EFFFE412-15A9-48AE-8F09-CF63BB570235}" type="presParOf" srcId="{BFD98121-8D31-41C0-9891-30CBA313FBC8}" destId="{4F7211A7-1F64-418C-8D61-06F3D48ED73A}" srcOrd="1" destOrd="0" presId="urn:microsoft.com/office/officeart/2018/2/layout/IconVerticalSolidList"/>
    <dgm:cxn modelId="{BF6A498D-FEED-4355-B908-E76D699A6C2B}" type="presParOf" srcId="{BFD98121-8D31-41C0-9891-30CBA313FBC8}" destId="{BA36A285-7C74-4411-BC89-CB1E3A67096C}" srcOrd="2" destOrd="0" presId="urn:microsoft.com/office/officeart/2018/2/layout/IconVerticalSolidList"/>
    <dgm:cxn modelId="{1D4BF210-FDEA-4B8E-8FAC-E2CF95444D20}" type="presParOf" srcId="{BA36A285-7C74-4411-BC89-CB1E3A67096C}" destId="{9365B9AE-9ACB-44DB-B2C2-344FC8D83163}" srcOrd="0" destOrd="0" presId="urn:microsoft.com/office/officeart/2018/2/layout/IconVerticalSolidList"/>
    <dgm:cxn modelId="{A665681D-CFE9-40D1-AC95-55E81A55BD92}" type="presParOf" srcId="{BA36A285-7C74-4411-BC89-CB1E3A67096C}" destId="{5D037402-93B5-4C27-AAB4-5090369EA268}" srcOrd="1" destOrd="0" presId="urn:microsoft.com/office/officeart/2018/2/layout/IconVerticalSolidList"/>
    <dgm:cxn modelId="{D1D08203-89BD-42FC-9635-038F42F92B28}" type="presParOf" srcId="{BA36A285-7C74-4411-BC89-CB1E3A67096C}" destId="{34D0F385-6D66-4AF3-8109-BADC1D4CE941}" srcOrd="2" destOrd="0" presId="urn:microsoft.com/office/officeart/2018/2/layout/IconVerticalSolidList"/>
    <dgm:cxn modelId="{95595966-4E98-4684-9C43-B649E0C72C6F}" type="presParOf" srcId="{BA36A285-7C74-4411-BC89-CB1E3A67096C}" destId="{B253CD29-1672-4313-A46C-DFD774A10DEF}" srcOrd="3" destOrd="0" presId="urn:microsoft.com/office/officeart/2018/2/layout/IconVerticalSolidList"/>
    <dgm:cxn modelId="{962F89C6-F672-468A-BB5F-48A92B683D9D}" type="presParOf" srcId="{BFD98121-8D31-41C0-9891-30CBA313FBC8}" destId="{7F7AF56E-FF90-4229-ACD5-C6E538E85147}" srcOrd="3" destOrd="0" presId="urn:microsoft.com/office/officeart/2018/2/layout/IconVerticalSolidList"/>
    <dgm:cxn modelId="{5DAAF347-CBF7-4650-894C-77CB97204F90}" type="presParOf" srcId="{BFD98121-8D31-41C0-9891-30CBA313FBC8}" destId="{6A859829-87ED-4B42-9EF7-6DA5DB230186}" srcOrd="4" destOrd="0" presId="urn:microsoft.com/office/officeart/2018/2/layout/IconVerticalSolidList"/>
    <dgm:cxn modelId="{07C6B169-4D00-4564-BAE5-41A0CE6ED3AE}" type="presParOf" srcId="{6A859829-87ED-4B42-9EF7-6DA5DB230186}" destId="{8BDAA539-B3C1-427C-B91D-B19F618CB715}" srcOrd="0" destOrd="0" presId="urn:microsoft.com/office/officeart/2018/2/layout/IconVerticalSolidList"/>
    <dgm:cxn modelId="{41B14226-580B-4D00-B8E7-8912CDEEBBC5}" type="presParOf" srcId="{6A859829-87ED-4B42-9EF7-6DA5DB230186}" destId="{D7185626-BE2D-419F-8F52-4D14D64C4BCB}" srcOrd="1" destOrd="0" presId="urn:microsoft.com/office/officeart/2018/2/layout/IconVerticalSolidList"/>
    <dgm:cxn modelId="{E1CB6C93-6013-4C7B-8676-E22C6FCE42DC}" type="presParOf" srcId="{6A859829-87ED-4B42-9EF7-6DA5DB230186}" destId="{D30DBE44-7EFD-430C-ABEF-7EC167D92C52}" srcOrd="2" destOrd="0" presId="urn:microsoft.com/office/officeart/2018/2/layout/IconVerticalSolidList"/>
    <dgm:cxn modelId="{600CD05B-24FF-49FB-A7E1-FA3DBA77509B}" type="presParOf" srcId="{6A859829-87ED-4B42-9EF7-6DA5DB230186}" destId="{7A98EC6D-BDEE-4CCA-BA97-762DF6EC992D}" srcOrd="3" destOrd="0" presId="urn:microsoft.com/office/officeart/2018/2/layout/IconVerticalSolidList"/>
    <dgm:cxn modelId="{EBAEC190-D7FD-41D2-98F6-0AA18E84BD8A}" type="presParOf" srcId="{BFD98121-8D31-41C0-9891-30CBA313FBC8}" destId="{038E4430-63B5-44EA-AA79-CC94B45046F2}" srcOrd="5" destOrd="0" presId="urn:microsoft.com/office/officeart/2018/2/layout/IconVerticalSolidList"/>
    <dgm:cxn modelId="{98489C0E-91E9-448E-A4C7-E6C93F38370C}" type="presParOf" srcId="{BFD98121-8D31-41C0-9891-30CBA313FBC8}" destId="{E4BB1CDB-6465-4809-9FE0-1E4AB1B81843}" srcOrd="6" destOrd="0" presId="urn:microsoft.com/office/officeart/2018/2/layout/IconVerticalSolidList"/>
    <dgm:cxn modelId="{022FB111-E198-4C5D-AD8B-EBE447508133}" type="presParOf" srcId="{E4BB1CDB-6465-4809-9FE0-1E4AB1B81843}" destId="{520241EA-D05A-4633-82E6-F8A1ED284DB7}" srcOrd="0" destOrd="0" presId="urn:microsoft.com/office/officeart/2018/2/layout/IconVerticalSolidList"/>
    <dgm:cxn modelId="{6EC0B78B-46ED-45C6-84BC-41BEB56D0F7D}" type="presParOf" srcId="{E4BB1CDB-6465-4809-9FE0-1E4AB1B81843}" destId="{49FD1ABC-6F7E-410A-A8AD-9B0C4985C1C3}" srcOrd="1" destOrd="0" presId="urn:microsoft.com/office/officeart/2018/2/layout/IconVerticalSolidList"/>
    <dgm:cxn modelId="{EDC5391D-3768-4C17-B614-FBEC425356B5}" type="presParOf" srcId="{E4BB1CDB-6465-4809-9FE0-1E4AB1B81843}" destId="{AE45BA5B-9B30-4DD5-8BD7-4253FCF10507}" srcOrd="2" destOrd="0" presId="urn:microsoft.com/office/officeart/2018/2/layout/IconVerticalSolidList"/>
    <dgm:cxn modelId="{DD76DC17-9DCF-4B29-8F47-1A2F4044169C}" type="presParOf" srcId="{E4BB1CDB-6465-4809-9FE0-1E4AB1B81843}" destId="{37BE264C-0E59-4932-8BAC-15D906C51B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01E7A-4B2D-416A-A3DB-E4299285FD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D8CD49-CF51-462D-A53B-6D80C2411FAC}">
      <dgm:prSet/>
      <dgm:spPr/>
      <dgm:t>
        <a:bodyPr/>
        <a:lstStyle/>
        <a:p>
          <a:r>
            <a:rPr lang="en-US" dirty="0" err="1"/>
            <a:t>Worldbank</a:t>
          </a:r>
          <a:endParaRPr lang="en-US" dirty="0"/>
        </a:p>
        <a:p>
          <a:r>
            <a:rPr lang="en-GB" dirty="0"/>
            <a:t>https://data.worldbank.org/</a:t>
          </a:r>
          <a:endParaRPr lang="en-US" dirty="0"/>
        </a:p>
      </dgm:t>
    </dgm:pt>
    <dgm:pt modelId="{E957B34A-0466-4E87-A671-D48A82F3EDB0}" type="parTrans" cxnId="{6B45F933-E770-48FA-B4A9-144C9B79517A}">
      <dgm:prSet/>
      <dgm:spPr/>
      <dgm:t>
        <a:bodyPr/>
        <a:lstStyle/>
        <a:p>
          <a:endParaRPr lang="en-US"/>
        </a:p>
      </dgm:t>
    </dgm:pt>
    <dgm:pt modelId="{CCAC051A-AEBF-45F2-970D-B79E7FB15B53}" type="sibTrans" cxnId="{6B45F933-E770-48FA-B4A9-144C9B79517A}">
      <dgm:prSet/>
      <dgm:spPr/>
      <dgm:t>
        <a:bodyPr/>
        <a:lstStyle/>
        <a:p>
          <a:endParaRPr lang="en-US"/>
        </a:p>
      </dgm:t>
    </dgm:pt>
    <dgm:pt modelId="{E9810B5C-5445-49CF-8849-AF5D81D1E0B0}">
      <dgm:prSet/>
      <dgm:spPr/>
      <dgm:t>
        <a:bodyPr/>
        <a:lstStyle/>
        <a:p>
          <a:r>
            <a:rPr lang="en-US" dirty="0"/>
            <a:t>Statista</a:t>
          </a:r>
        </a:p>
        <a:p>
          <a:r>
            <a:rPr lang="en-GB" dirty="0"/>
            <a:t>https://www.statista.com/statistics/271496/global-market-share-held-by-smartphone-vendors-since-4th-quarter-2009/</a:t>
          </a:r>
          <a:endParaRPr lang="en-US" dirty="0"/>
        </a:p>
      </dgm:t>
    </dgm:pt>
    <dgm:pt modelId="{24B8CD9A-A072-4953-A7D1-B011BE065D60}" type="parTrans" cxnId="{D96B96B2-5A90-4336-8F61-9EC6F7B5CC69}">
      <dgm:prSet/>
      <dgm:spPr/>
      <dgm:t>
        <a:bodyPr/>
        <a:lstStyle/>
        <a:p>
          <a:endParaRPr lang="en-US"/>
        </a:p>
      </dgm:t>
    </dgm:pt>
    <dgm:pt modelId="{6A3CDA13-591F-42AE-9D53-5E26CFDF934C}" type="sibTrans" cxnId="{D96B96B2-5A90-4336-8F61-9EC6F7B5CC69}">
      <dgm:prSet/>
      <dgm:spPr/>
      <dgm:t>
        <a:bodyPr/>
        <a:lstStyle/>
        <a:p>
          <a:endParaRPr lang="en-US"/>
        </a:p>
      </dgm:t>
    </dgm:pt>
    <dgm:pt modelId="{F5C991EC-92ED-4196-901C-04A56AE96662}">
      <dgm:prSet/>
      <dgm:spPr/>
      <dgm:t>
        <a:bodyPr/>
        <a:lstStyle/>
        <a:p>
          <a:r>
            <a:rPr lang="en-US" dirty="0"/>
            <a:t>Oxfam</a:t>
          </a:r>
        </a:p>
        <a:p>
          <a:r>
            <a:rPr lang="en-GB" dirty="0"/>
            <a:t>https://www.oxfamamerica.org/explore/issues/</a:t>
          </a:r>
          <a:endParaRPr lang="en-US" dirty="0"/>
        </a:p>
      </dgm:t>
    </dgm:pt>
    <dgm:pt modelId="{4BCB4AFC-9BDD-441D-9208-43AF6BC722A9}" type="parTrans" cxnId="{64A0E6B9-AB1F-41E0-9F31-FBF27C70EA53}">
      <dgm:prSet/>
      <dgm:spPr/>
      <dgm:t>
        <a:bodyPr/>
        <a:lstStyle/>
        <a:p>
          <a:endParaRPr lang="en-US"/>
        </a:p>
      </dgm:t>
    </dgm:pt>
    <dgm:pt modelId="{7A299FB2-CE04-42D6-B103-A194016034F0}" type="sibTrans" cxnId="{64A0E6B9-AB1F-41E0-9F31-FBF27C70EA53}">
      <dgm:prSet/>
      <dgm:spPr/>
      <dgm:t>
        <a:bodyPr/>
        <a:lstStyle/>
        <a:p>
          <a:endParaRPr lang="en-US"/>
        </a:p>
      </dgm:t>
    </dgm:pt>
    <dgm:pt modelId="{7903DD33-1B5E-45D6-A883-09C2F4974F2C}">
      <dgm:prSet/>
      <dgm:spPr/>
      <dgm:t>
        <a:bodyPr/>
        <a:lstStyle/>
        <a:p>
          <a:r>
            <a:rPr lang="en-US" dirty="0"/>
            <a:t>US AID</a:t>
          </a:r>
        </a:p>
        <a:p>
          <a:r>
            <a:rPr lang="en-GB" dirty="0">
              <a:hlinkClick xmlns:r="http://schemas.openxmlformats.org/officeDocument/2006/relationships" r:id="rId1"/>
            </a:rPr>
            <a:t>https://explorer.usaid.gov/</a:t>
          </a:r>
          <a:endParaRPr lang="en-GB" dirty="0"/>
        </a:p>
      </dgm:t>
    </dgm:pt>
    <dgm:pt modelId="{30E3EDA3-5A2C-487C-8E58-60C3C0E9FE56}" type="parTrans" cxnId="{75725601-76FD-49C8-8800-1B4C9F047CFF}">
      <dgm:prSet/>
      <dgm:spPr/>
      <dgm:t>
        <a:bodyPr/>
        <a:lstStyle/>
        <a:p>
          <a:endParaRPr lang="en-GB"/>
        </a:p>
      </dgm:t>
    </dgm:pt>
    <dgm:pt modelId="{1F5FF281-B402-4170-8373-02032B9E05C9}" type="sibTrans" cxnId="{75725601-76FD-49C8-8800-1B4C9F047CFF}">
      <dgm:prSet/>
      <dgm:spPr/>
      <dgm:t>
        <a:bodyPr/>
        <a:lstStyle/>
        <a:p>
          <a:endParaRPr lang="en-GB"/>
        </a:p>
      </dgm:t>
    </dgm:pt>
    <dgm:pt modelId="{6309F9EB-9260-46AA-8F25-1268C0A75190}" type="pres">
      <dgm:prSet presAssocID="{ADF01E7A-4B2D-416A-A3DB-E4299285FD42}" presName="linear" presStyleCnt="0">
        <dgm:presLayoutVars>
          <dgm:animLvl val="lvl"/>
          <dgm:resizeHandles val="exact"/>
        </dgm:presLayoutVars>
      </dgm:prSet>
      <dgm:spPr/>
    </dgm:pt>
    <dgm:pt modelId="{7E56E9FC-6EC0-4DF0-B814-000C4E66C1BE}" type="pres">
      <dgm:prSet presAssocID="{59D8CD49-CF51-462D-A53B-6D80C2411F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086C6D-4EFF-401A-9DFA-C88944AC0C58}" type="pres">
      <dgm:prSet presAssocID="{CCAC051A-AEBF-45F2-970D-B79E7FB15B53}" presName="spacer" presStyleCnt="0"/>
      <dgm:spPr/>
    </dgm:pt>
    <dgm:pt modelId="{7E892206-E659-4DEA-9B5B-A0533448A41F}" type="pres">
      <dgm:prSet presAssocID="{E9810B5C-5445-49CF-8849-AF5D81D1E0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2D889F-AFEF-47E9-8AE9-06F385C5AF3F}" type="pres">
      <dgm:prSet presAssocID="{6A3CDA13-591F-42AE-9D53-5E26CFDF934C}" presName="spacer" presStyleCnt="0"/>
      <dgm:spPr/>
    </dgm:pt>
    <dgm:pt modelId="{A9BA96B6-C187-47AE-99E8-975AFC849B57}" type="pres">
      <dgm:prSet presAssocID="{F5C991EC-92ED-4196-901C-04A56AE966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0DFE61-80F1-4909-AEA8-5CF79942B8CC}" type="pres">
      <dgm:prSet presAssocID="{7A299FB2-CE04-42D6-B103-A194016034F0}" presName="spacer" presStyleCnt="0"/>
      <dgm:spPr/>
    </dgm:pt>
    <dgm:pt modelId="{B7CE0B5B-FA67-4E9F-938D-F20EB9C66E66}" type="pres">
      <dgm:prSet presAssocID="{7903DD33-1B5E-45D6-A883-09C2F4974F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725601-76FD-49C8-8800-1B4C9F047CFF}" srcId="{ADF01E7A-4B2D-416A-A3DB-E4299285FD42}" destId="{7903DD33-1B5E-45D6-A883-09C2F4974F2C}" srcOrd="3" destOrd="0" parTransId="{30E3EDA3-5A2C-487C-8E58-60C3C0E9FE56}" sibTransId="{1F5FF281-B402-4170-8373-02032B9E05C9}"/>
    <dgm:cxn modelId="{358FBB03-5F0B-49AB-AD76-2DFB51BF3235}" type="presOf" srcId="{F5C991EC-92ED-4196-901C-04A56AE96662}" destId="{A9BA96B6-C187-47AE-99E8-975AFC849B57}" srcOrd="0" destOrd="0" presId="urn:microsoft.com/office/officeart/2005/8/layout/vList2"/>
    <dgm:cxn modelId="{CAC55218-2564-489C-8E8E-6A0965E425E1}" type="presOf" srcId="{7903DD33-1B5E-45D6-A883-09C2F4974F2C}" destId="{B7CE0B5B-FA67-4E9F-938D-F20EB9C66E66}" srcOrd="0" destOrd="0" presId="urn:microsoft.com/office/officeart/2005/8/layout/vList2"/>
    <dgm:cxn modelId="{6B45F933-E770-48FA-B4A9-144C9B79517A}" srcId="{ADF01E7A-4B2D-416A-A3DB-E4299285FD42}" destId="{59D8CD49-CF51-462D-A53B-6D80C2411FAC}" srcOrd="0" destOrd="0" parTransId="{E957B34A-0466-4E87-A671-D48A82F3EDB0}" sibTransId="{CCAC051A-AEBF-45F2-970D-B79E7FB15B53}"/>
    <dgm:cxn modelId="{6897F236-1E31-4D6C-AE52-EC45A884560F}" type="presOf" srcId="{E9810B5C-5445-49CF-8849-AF5D81D1E0B0}" destId="{7E892206-E659-4DEA-9B5B-A0533448A41F}" srcOrd="0" destOrd="0" presId="urn:microsoft.com/office/officeart/2005/8/layout/vList2"/>
    <dgm:cxn modelId="{2A26A66F-873C-4C91-9DA9-C6FE8B492A2C}" type="presOf" srcId="{59D8CD49-CF51-462D-A53B-6D80C2411FAC}" destId="{7E56E9FC-6EC0-4DF0-B814-000C4E66C1BE}" srcOrd="0" destOrd="0" presId="urn:microsoft.com/office/officeart/2005/8/layout/vList2"/>
    <dgm:cxn modelId="{5CFFEB4F-8680-4CCA-9C06-8AA3003C3E87}" type="presOf" srcId="{ADF01E7A-4B2D-416A-A3DB-E4299285FD42}" destId="{6309F9EB-9260-46AA-8F25-1268C0A75190}" srcOrd="0" destOrd="0" presId="urn:microsoft.com/office/officeart/2005/8/layout/vList2"/>
    <dgm:cxn modelId="{D96B96B2-5A90-4336-8F61-9EC6F7B5CC69}" srcId="{ADF01E7A-4B2D-416A-A3DB-E4299285FD42}" destId="{E9810B5C-5445-49CF-8849-AF5D81D1E0B0}" srcOrd="1" destOrd="0" parTransId="{24B8CD9A-A072-4953-A7D1-B011BE065D60}" sibTransId="{6A3CDA13-591F-42AE-9D53-5E26CFDF934C}"/>
    <dgm:cxn modelId="{64A0E6B9-AB1F-41E0-9F31-FBF27C70EA53}" srcId="{ADF01E7A-4B2D-416A-A3DB-E4299285FD42}" destId="{F5C991EC-92ED-4196-901C-04A56AE96662}" srcOrd="2" destOrd="0" parTransId="{4BCB4AFC-9BDD-441D-9208-43AF6BC722A9}" sibTransId="{7A299FB2-CE04-42D6-B103-A194016034F0}"/>
    <dgm:cxn modelId="{C9B3B013-0C2A-40B0-9795-BE3352BB009E}" type="presParOf" srcId="{6309F9EB-9260-46AA-8F25-1268C0A75190}" destId="{7E56E9FC-6EC0-4DF0-B814-000C4E66C1BE}" srcOrd="0" destOrd="0" presId="urn:microsoft.com/office/officeart/2005/8/layout/vList2"/>
    <dgm:cxn modelId="{3CDD85EF-1993-4F66-991B-266C597BF440}" type="presParOf" srcId="{6309F9EB-9260-46AA-8F25-1268C0A75190}" destId="{5C086C6D-4EFF-401A-9DFA-C88944AC0C58}" srcOrd="1" destOrd="0" presId="urn:microsoft.com/office/officeart/2005/8/layout/vList2"/>
    <dgm:cxn modelId="{E8C4D3F1-1937-4063-B1AD-9802218F3D45}" type="presParOf" srcId="{6309F9EB-9260-46AA-8F25-1268C0A75190}" destId="{7E892206-E659-4DEA-9B5B-A0533448A41F}" srcOrd="2" destOrd="0" presId="urn:microsoft.com/office/officeart/2005/8/layout/vList2"/>
    <dgm:cxn modelId="{75CB529C-5EAA-43E1-B370-108BC19DE7CF}" type="presParOf" srcId="{6309F9EB-9260-46AA-8F25-1268C0A75190}" destId="{4D2D889F-AFEF-47E9-8AE9-06F385C5AF3F}" srcOrd="3" destOrd="0" presId="urn:microsoft.com/office/officeart/2005/8/layout/vList2"/>
    <dgm:cxn modelId="{5B03754E-5030-4B40-BC71-EE26A1837C60}" type="presParOf" srcId="{6309F9EB-9260-46AA-8F25-1268C0A75190}" destId="{A9BA96B6-C187-47AE-99E8-975AFC849B57}" srcOrd="4" destOrd="0" presId="urn:microsoft.com/office/officeart/2005/8/layout/vList2"/>
    <dgm:cxn modelId="{FE10AE87-A71F-4C86-93D0-D8A7F4B244EF}" type="presParOf" srcId="{6309F9EB-9260-46AA-8F25-1268C0A75190}" destId="{810DFE61-80F1-4909-AEA8-5CF79942B8CC}" srcOrd="5" destOrd="0" presId="urn:microsoft.com/office/officeart/2005/8/layout/vList2"/>
    <dgm:cxn modelId="{800B64A6-DAAD-4CB5-BEC2-08BAEB061C2C}" type="presParOf" srcId="{6309F9EB-9260-46AA-8F25-1268C0A75190}" destId="{B7CE0B5B-FA67-4E9F-938D-F20EB9C66E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9AA1EB-98E1-4788-80D3-7458C62927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83DFB2-B748-4344-9C63-66C6904D4F67}">
      <dgm:prSet/>
      <dgm:spPr/>
      <dgm:t>
        <a:bodyPr/>
        <a:lstStyle/>
        <a:p>
          <a:r>
            <a:rPr lang="en-US"/>
            <a:t>McKinsey</a:t>
          </a:r>
        </a:p>
      </dgm:t>
    </dgm:pt>
    <dgm:pt modelId="{6D61C2B0-401F-426B-A851-A29BAA32C01B}" type="parTrans" cxnId="{0BC7CBC6-E693-4E58-AA7A-731662F082D1}">
      <dgm:prSet/>
      <dgm:spPr/>
      <dgm:t>
        <a:bodyPr/>
        <a:lstStyle/>
        <a:p>
          <a:endParaRPr lang="en-US"/>
        </a:p>
      </dgm:t>
    </dgm:pt>
    <dgm:pt modelId="{61DD6DE7-0173-41DB-8911-3D69AA8567AA}" type="sibTrans" cxnId="{0BC7CBC6-E693-4E58-AA7A-731662F082D1}">
      <dgm:prSet/>
      <dgm:spPr/>
      <dgm:t>
        <a:bodyPr/>
        <a:lstStyle/>
        <a:p>
          <a:endParaRPr lang="en-US"/>
        </a:p>
      </dgm:t>
    </dgm:pt>
    <dgm:pt modelId="{B29AC40F-F2D8-4792-94DB-975C25C38144}">
      <dgm:prSet/>
      <dgm:spPr/>
      <dgm:t>
        <a:bodyPr/>
        <a:lstStyle/>
        <a:p>
          <a:r>
            <a:rPr lang="en-US"/>
            <a:t>Accenture</a:t>
          </a:r>
        </a:p>
      </dgm:t>
    </dgm:pt>
    <dgm:pt modelId="{4996FF7A-6F47-48F7-8686-85C1DB351F25}" type="parTrans" cxnId="{398A144B-9EF8-40A6-914A-CE04F2EA1B07}">
      <dgm:prSet/>
      <dgm:spPr/>
      <dgm:t>
        <a:bodyPr/>
        <a:lstStyle/>
        <a:p>
          <a:endParaRPr lang="en-US"/>
        </a:p>
      </dgm:t>
    </dgm:pt>
    <dgm:pt modelId="{AB424355-EB00-4FF7-9459-73375CDF70EE}" type="sibTrans" cxnId="{398A144B-9EF8-40A6-914A-CE04F2EA1B07}">
      <dgm:prSet/>
      <dgm:spPr/>
      <dgm:t>
        <a:bodyPr/>
        <a:lstStyle/>
        <a:p>
          <a:endParaRPr lang="en-US"/>
        </a:p>
      </dgm:t>
    </dgm:pt>
    <dgm:pt modelId="{5157F0A6-1DF0-4AF6-8F42-47DD71B329AC}">
      <dgm:prSet/>
      <dgm:spPr/>
      <dgm:t>
        <a:bodyPr/>
        <a:lstStyle/>
        <a:p>
          <a:r>
            <a:rPr lang="en-US"/>
            <a:t>PWC</a:t>
          </a:r>
        </a:p>
      </dgm:t>
    </dgm:pt>
    <dgm:pt modelId="{F8CB5C6C-2ADB-44EA-B5AD-C3D8FA3417D6}" type="parTrans" cxnId="{A21B7E55-18F9-4459-A819-253E501CE6F1}">
      <dgm:prSet/>
      <dgm:spPr/>
      <dgm:t>
        <a:bodyPr/>
        <a:lstStyle/>
        <a:p>
          <a:endParaRPr lang="en-US"/>
        </a:p>
      </dgm:t>
    </dgm:pt>
    <dgm:pt modelId="{E6A0EE29-56DB-49C1-A6C4-1F8961ED2A03}" type="sibTrans" cxnId="{A21B7E55-18F9-4459-A819-253E501CE6F1}">
      <dgm:prSet/>
      <dgm:spPr/>
      <dgm:t>
        <a:bodyPr/>
        <a:lstStyle/>
        <a:p>
          <a:endParaRPr lang="en-US"/>
        </a:p>
      </dgm:t>
    </dgm:pt>
    <dgm:pt modelId="{9CA28878-200F-401B-B9D0-79B83EFA68C6}">
      <dgm:prSet/>
      <dgm:spPr/>
      <dgm:t>
        <a:bodyPr/>
        <a:lstStyle/>
        <a:p>
          <a:r>
            <a:rPr lang="en-US"/>
            <a:t>Deloitte</a:t>
          </a:r>
        </a:p>
      </dgm:t>
    </dgm:pt>
    <dgm:pt modelId="{8C32E47E-1C24-484E-BA29-A8A780BA04F0}" type="parTrans" cxnId="{04F45004-F11F-4C0D-854A-1A7A15AF4BB1}">
      <dgm:prSet/>
      <dgm:spPr/>
      <dgm:t>
        <a:bodyPr/>
        <a:lstStyle/>
        <a:p>
          <a:endParaRPr lang="en-US"/>
        </a:p>
      </dgm:t>
    </dgm:pt>
    <dgm:pt modelId="{1924B2C4-EE5F-45ED-BD41-8EFB31E3DED2}" type="sibTrans" cxnId="{04F45004-F11F-4C0D-854A-1A7A15AF4BB1}">
      <dgm:prSet/>
      <dgm:spPr/>
      <dgm:t>
        <a:bodyPr/>
        <a:lstStyle/>
        <a:p>
          <a:endParaRPr lang="en-US"/>
        </a:p>
      </dgm:t>
    </dgm:pt>
    <dgm:pt modelId="{C3C56112-6A78-48D8-9A1B-2A1DDF916403}">
      <dgm:prSet/>
      <dgm:spPr/>
      <dgm:t>
        <a:bodyPr/>
        <a:lstStyle/>
        <a:p>
          <a:r>
            <a:rPr lang="en-US"/>
            <a:t>EY</a:t>
          </a:r>
        </a:p>
      </dgm:t>
    </dgm:pt>
    <dgm:pt modelId="{0B2078AB-4711-407E-A641-2DB8B9CF0DFA}" type="parTrans" cxnId="{E28C4299-D8DB-48BD-8293-13A9E366E506}">
      <dgm:prSet/>
      <dgm:spPr/>
      <dgm:t>
        <a:bodyPr/>
        <a:lstStyle/>
        <a:p>
          <a:endParaRPr lang="en-US"/>
        </a:p>
      </dgm:t>
    </dgm:pt>
    <dgm:pt modelId="{BD079135-FACE-4582-ADA9-F6311055B37D}" type="sibTrans" cxnId="{E28C4299-D8DB-48BD-8293-13A9E366E506}">
      <dgm:prSet/>
      <dgm:spPr/>
      <dgm:t>
        <a:bodyPr/>
        <a:lstStyle/>
        <a:p>
          <a:endParaRPr lang="en-US"/>
        </a:p>
      </dgm:t>
    </dgm:pt>
    <dgm:pt modelId="{0BE653A2-DF36-473B-B49F-EC54589CA243}">
      <dgm:prSet/>
      <dgm:spPr/>
      <dgm:t>
        <a:bodyPr/>
        <a:lstStyle/>
        <a:p>
          <a:r>
            <a:rPr lang="en-US"/>
            <a:t>KPMG</a:t>
          </a:r>
        </a:p>
      </dgm:t>
    </dgm:pt>
    <dgm:pt modelId="{599BF229-823A-4ED9-93A9-CFF86AED346F}" type="parTrans" cxnId="{2B361C26-1DB1-4C69-B39C-1A6B96D3B8AD}">
      <dgm:prSet/>
      <dgm:spPr/>
      <dgm:t>
        <a:bodyPr/>
        <a:lstStyle/>
        <a:p>
          <a:endParaRPr lang="en-US"/>
        </a:p>
      </dgm:t>
    </dgm:pt>
    <dgm:pt modelId="{DF05FD62-B656-440C-913F-F2F2998D27A4}" type="sibTrans" cxnId="{2B361C26-1DB1-4C69-B39C-1A6B96D3B8AD}">
      <dgm:prSet/>
      <dgm:spPr/>
      <dgm:t>
        <a:bodyPr/>
        <a:lstStyle/>
        <a:p>
          <a:endParaRPr lang="en-US"/>
        </a:p>
      </dgm:t>
    </dgm:pt>
    <dgm:pt modelId="{B81D090D-CB9E-41B7-A331-EB2ABCD81A57}" type="pres">
      <dgm:prSet presAssocID="{569AA1EB-98E1-4788-80D3-7458C62927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9CE962-B0D0-48B4-8ECD-FEFAA76C8627}" type="pres">
      <dgm:prSet presAssocID="{0083DFB2-B748-4344-9C63-66C6904D4F67}" presName="hierRoot1" presStyleCnt="0"/>
      <dgm:spPr/>
    </dgm:pt>
    <dgm:pt modelId="{D8E3FA76-DE06-4468-8E16-64FCB64FEE74}" type="pres">
      <dgm:prSet presAssocID="{0083DFB2-B748-4344-9C63-66C6904D4F67}" presName="composite" presStyleCnt="0"/>
      <dgm:spPr/>
    </dgm:pt>
    <dgm:pt modelId="{05C0A01F-C3C1-46C5-AE28-51CB4A78ABDF}" type="pres">
      <dgm:prSet presAssocID="{0083DFB2-B748-4344-9C63-66C6904D4F67}" presName="background" presStyleLbl="node0" presStyleIdx="0" presStyleCnt="6"/>
      <dgm:spPr/>
    </dgm:pt>
    <dgm:pt modelId="{4D595685-5C77-4BE5-AEBD-2FB1CA3D9367}" type="pres">
      <dgm:prSet presAssocID="{0083DFB2-B748-4344-9C63-66C6904D4F67}" presName="text" presStyleLbl="fgAcc0" presStyleIdx="0" presStyleCnt="6">
        <dgm:presLayoutVars>
          <dgm:chPref val="3"/>
        </dgm:presLayoutVars>
      </dgm:prSet>
      <dgm:spPr/>
    </dgm:pt>
    <dgm:pt modelId="{D85ADFF2-F207-4A3F-820F-3C5A7FF31678}" type="pres">
      <dgm:prSet presAssocID="{0083DFB2-B748-4344-9C63-66C6904D4F67}" presName="hierChild2" presStyleCnt="0"/>
      <dgm:spPr/>
    </dgm:pt>
    <dgm:pt modelId="{0432CB39-513F-4ECF-AB48-F6D9D1947EAF}" type="pres">
      <dgm:prSet presAssocID="{B29AC40F-F2D8-4792-94DB-975C25C38144}" presName="hierRoot1" presStyleCnt="0"/>
      <dgm:spPr/>
    </dgm:pt>
    <dgm:pt modelId="{C6FC61C5-53FC-40C7-8D4C-C71D32677C42}" type="pres">
      <dgm:prSet presAssocID="{B29AC40F-F2D8-4792-94DB-975C25C38144}" presName="composite" presStyleCnt="0"/>
      <dgm:spPr/>
    </dgm:pt>
    <dgm:pt modelId="{1549B682-5859-4DCE-B986-585E1958B43F}" type="pres">
      <dgm:prSet presAssocID="{B29AC40F-F2D8-4792-94DB-975C25C38144}" presName="background" presStyleLbl="node0" presStyleIdx="1" presStyleCnt="6"/>
      <dgm:spPr/>
    </dgm:pt>
    <dgm:pt modelId="{37545101-9E77-4732-B69F-84DCC594F33E}" type="pres">
      <dgm:prSet presAssocID="{B29AC40F-F2D8-4792-94DB-975C25C38144}" presName="text" presStyleLbl="fgAcc0" presStyleIdx="1" presStyleCnt="6">
        <dgm:presLayoutVars>
          <dgm:chPref val="3"/>
        </dgm:presLayoutVars>
      </dgm:prSet>
      <dgm:spPr/>
    </dgm:pt>
    <dgm:pt modelId="{7C24538E-B3C2-472F-A156-4FB87422FDAA}" type="pres">
      <dgm:prSet presAssocID="{B29AC40F-F2D8-4792-94DB-975C25C38144}" presName="hierChild2" presStyleCnt="0"/>
      <dgm:spPr/>
    </dgm:pt>
    <dgm:pt modelId="{C6C4001C-45D2-4591-91AB-9369B8688485}" type="pres">
      <dgm:prSet presAssocID="{5157F0A6-1DF0-4AF6-8F42-47DD71B329AC}" presName="hierRoot1" presStyleCnt="0"/>
      <dgm:spPr/>
    </dgm:pt>
    <dgm:pt modelId="{57CFB155-179B-4D72-BFEF-9E28BE13BEF9}" type="pres">
      <dgm:prSet presAssocID="{5157F0A6-1DF0-4AF6-8F42-47DD71B329AC}" presName="composite" presStyleCnt="0"/>
      <dgm:spPr/>
    </dgm:pt>
    <dgm:pt modelId="{30252E2C-67DD-4A08-AAA8-F4AF62D08622}" type="pres">
      <dgm:prSet presAssocID="{5157F0A6-1DF0-4AF6-8F42-47DD71B329AC}" presName="background" presStyleLbl="node0" presStyleIdx="2" presStyleCnt="6"/>
      <dgm:spPr/>
    </dgm:pt>
    <dgm:pt modelId="{EB2FBB0B-0687-4B9C-AD1A-D22149FCC290}" type="pres">
      <dgm:prSet presAssocID="{5157F0A6-1DF0-4AF6-8F42-47DD71B329AC}" presName="text" presStyleLbl="fgAcc0" presStyleIdx="2" presStyleCnt="6">
        <dgm:presLayoutVars>
          <dgm:chPref val="3"/>
        </dgm:presLayoutVars>
      </dgm:prSet>
      <dgm:spPr/>
    </dgm:pt>
    <dgm:pt modelId="{72014D74-14B1-413C-9678-C957EEAE4B98}" type="pres">
      <dgm:prSet presAssocID="{5157F0A6-1DF0-4AF6-8F42-47DD71B329AC}" presName="hierChild2" presStyleCnt="0"/>
      <dgm:spPr/>
    </dgm:pt>
    <dgm:pt modelId="{1921DFCA-0C35-409E-B112-AC8B7758F35F}" type="pres">
      <dgm:prSet presAssocID="{9CA28878-200F-401B-B9D0-79B83EFA68C6}" presName="hierRoot1" presStyleCnt="0"/>
      <dgm:spPr/>
    </dgm:pt>
    <dgm:pt modelId="{2E792E4D-6CD6-4FA6-886F-DBED91D16604}" type="pres">
      <dgm:prSet presAssocID="{9CA28878-200F-401B-B9D0-79B83EFA68C6}" presName="composite" presStyleCnt="0"/>
      <dgm:spPr/>
    </dgm:pt>
    <dgm:pt modelId="{E0A126F3-990C-4545-A87A-382E6150C1B2}" type="pres">
      <dgm:prSet presAssocID="{9CA28878-200F-401B-B9D0-79B83EFA68C6}" presName="background" presStyleLbl="node0" presStyleIdx="3" presStyleCnt="6"/>
      <dgm:spPr/>
    </dgm:pt>
    <dgm:pt modelId="{6A04EAB2-9BB5-4EF7-89FE-E064A78C67FF}" type="pres">
      <dgm:prSet presAssocID="{9CA28878-200F-401B-B9D0-79B83EFA68C6}" presName="text" presStyleLbl="fgAcc0" presStyleIdx="3" presStyleCnt="6">
        <dgm:presLayoutVars>
          <dgm:chPref val="3"/>
        </dgm:presLayoutVars>
      </dgm:prSet>
      <dgm:spPr/>
    </dgm:pt>
    <dgm:pt modelId="{F977BA5F-E588-4434-9BA8-3362415C7BF3}" type="pres">
      <dgm:prSet presAssocID="{9CA28878-200F-401B-B9D0-79B83EFA68C6}" presName="hierChild2" presStyleCnt="0"/>
      <dgm:spPr/>
    </dgm:pt>
    <dgm:pt modelId="{F3B6DEDC-81A4-4CCB-B96D-27A78CF04DC9}" type="pres">
      <dgm:prSet presAssocID="{C3C56112-6A78-48D8-9A1B-2A1DDF916403}" presName="hierRoot1" presStyleCnt="0"/>
      <dgm:spPr/>
    </dgm:pt>
    <dgm:pt modelId="{C8A75AC7-F711-4722-816F-556404D5D086}" type="pres">
      <dgm:prSet presAssocID="{C3C56112-6A78-48D8-9A1B-2A1DDF916403}" presName="composite" presStyleCnt="0"/>
      <dgm:spPr/>
    </dgm:pt>
    <dgm:pt modelId="{B75D4AE1-38B7-40AD-9ECC-E974E29967FE}" type="pres">
      <dgm:prSet presAssocID="{C3C56112-6A78-48D8-9A1B-2A1DDF916403}" presName="background" presStyleLbl="node0" presStyleIdx="4" presStyleCnt="6"/>
      <dgm:spPr/>
    </dgm:pt>
    <dgm:pt modelId="{8D66611A-7B2E-4750-A484-5B3B6FC949D8}" type="pres">
      <dgm:prSet presAssocID="{C3C56112-6A78-48D8-9A1B-2A1DDF916403}" presName="text" presStyleLbl="fgAcc0" presStyleIdx="4" presStyleCnt="6">
        <dgm:presLayoutVars>
          <dgm:chPref val="3"/>
        </dgm:presLayoutVars>
      </dgm:prSet>
      <dgm:spPr/>
    </dgm:pt>
    <dgm:pt modelId="{5FF94BF0-A6B5-427B-B6C9-688ABC54916C}" type="pres">
      <dgm:prSet presAssocID="{C3C56112-6A78-48D8-9A1B-2A1DDF916403}" presName="hierChild2" presStyleCnt="0"/>
      <dgm:spPr/>
    </dgm:pt>
    <dgm:pt modelId="{5BAAAB03-F1A8-486D-960D-2F29E97CCD76}" type="pres">
      <dgm:prSet presAssocID="{0BE653A2-DF36-473B-B49F-EC54589CA243}" presName="hierRoot1" presStyleCnt="0"/>
      <dgm:spPr/>
    </dgm:pt>
    <dgm:pt modelId="{4A7A4759-232A-40CE-9C9D-816436B28E61}" type="pres">
      <dgm:prSet presAssocID="{0BE653A2-DF36-473B-B49F-EC54589CA243}" presName="composite" presStyleCnt="0"/>
      <dgm:spPr/>
    </dgm:pt>
    <dgm:pt modelId="{7581845C-64A5-4B83-95EB-287F867CC8A8}" type="pres">
      <dgm:prSet presAssocID="{0BE653A2-DF36-473B-B49F-EC54589CA243}" presName="background" presStyleLbl="node0" presStyleIdx="5" presStyleCnt="6"/>
      <dgm:spPr/>
    </dgm:pt>
    <dgm:pt modelId="{14BE2799-F9EA-40B5-B4D7-6C32E78023DB}" type="pres">
      <dgm:prSet presAssocID="{0BE653A2-DF36-473B-B49F-EC54589CA243}" presName="text" presStyleLbl="fgAcc0" presStyleIdx="5" presStyleCnt="6">
        <dgm:presLayoutVars>
          <dgm:chPref val="3"/>
        </dgm:presLayoutVars>
      </dgm:prSet>
      <dgm:spPr/>
    </dgm:pt>
    <dgm:pt modelId="{853F4602-A848-4E06-BD06-C8802B689314}" type="pres">
      <dgm:prSet presAssocID="{0BE653A2-DF36-473B-B49F-EC54589CA243}" presName="hierChild2" presStyleCnt="0"/>
      <dgm:spPr/>
    </dgm:pt>
  </dgm:ptLst>
  <dgm:cxnLst>
    <dgm:cxn modelId="{04F45004-F11F-4C0D-854A-1A7A15AF4BB1}" srcId="{569AA1EB-98E1-4788-80D3-7458C6292749}" destId="{9CA28878-200F-401B-B9D0-79B83EFA68C6}" srcOrd="3" destOrd="0" parTransId="{8C32E47E-1C24-484E-BA29-A8A780BA04F0}" sibTransId="{1924B2C4-EE5F-45ED-BD41-8EFB31E3DED2}"/>
    <dgm:cxn modelId="{EA4FF416-FFA2-40A0-B5D9-0E545C56C2EB}" type="presOf" srcId="{5157F0A6-1DF0-4AF6-8F42-47DD71B329AC}" destId="{EB2FBB0B-0687-4B9C-AD1A-D22149FCC290}" srcOrd="0" destOrd="0" presId="urn:microsoft.com/office/officeart/2005/8/layout/hierarchy1"/>
    <dgm:cxn modelId="{2B361C26-1DB1-4C69-B39C-1A6B96D3B8AD}" srcId="{569AA1EB-98E1-4788-80D3-7458C6292749}" destId="{0BE653A2-DF36-473B-B49F-EC54589CA243}" srcOrd="5" destOrd="0" parTransId="{599BF229-823A-4ED9-93A9-CFF86AED346F}" sibTransId="{DF05FD62-B656-440C-913F-F2F2998D27A4}"/>
    <dgm:cxn modelId="{A15DEC65-BF7F-4F03-858E-1533A3066467}" type="presOf" srcId="{9CA28878-200F-401B-B9D0-79B83EFA68C6}" destId="{6A04EAB2-9BB5-4EF7-89FE-E064A78C67FF}" srcOrd="0" destOrd="0" presId="urn:microsoft.com/office/officeart/2005/8/layout/hierarchy1"/>
    <dgm:cxn modelId="{96475D48-A6C4-4B0D-9024-D912C00A117C}" type="presOf" srcId="{0083DFB2-B748-4344-9C63-66C6904D4F67}" destId="{4D595685-5C77-4BE5-AEBD-2FB1CA3D9367}" srcOrd="0" destOrd="0" presId="urn:microsoft.com/office/officeart/2005/8/layout/hierarchy1"/>
    <dgm:cxn modelId="{398A144B-9EF8-40A6-914A-CE04F2EA1B07}" srcId="{569AA1EB-98E1-4788-80D3-7458C6292749}" destId="{B29AC40F-F2D8-4792-94DB-975C25C38144}" srcOrd="1" destOrd="0" parTransId="{4996FF7A-6F47-48F7-8686-85C1DB351F25}" sibTransId="{AB424355-EB00-4FF7-9459-73375CDF70EE}"/>
    <dgm:cxn modelId="{A21B7E55-18F9-4459-A819-253E501CE6F1}" srcId="{569AA1EB-98E1-4788-80D3-7458C6292749}" destId="{5157F0A6-1DF0-4AF6-8F42-47DD71B329AC}" srcOrd="2" destOrd="0" parTransId="{F8CB5C6C-2ADB-44EA-B5AD-C3D8FA3417D6}" sibTransId="{E6A0EE29-56DB-49C1-A6C4-1F8961ED2A03}"/>
    <dgm:cxn modelId="{E28C4299-D8DB-48BD-8293-13A9E366E506}" srcId="{569AA1EB-98E1-4788-80D3-7458C6292749}" destId="{C3C56112-6A78-48D8-9A1B-2A1DDF916403}" srcOrd="4" destOrd="0" parTransId="{0B2078AB-4711-407E-A641-2DB8B9CF0DFA}" sibTransId="{BD079135-FACE-4582-ADA9-F6311055B37D}"/>
    <dgm:cxn modelId="{5516BEB9-5D4B-4FBD-BA7D-00202F8EC27D}" type="presOf" srcId="{B29AC40F-F2D8-4792-94DB-975C25C38144}" destId="{37545101-9E77-4732-B69F-84DCC594F33E}" srcOrd="0" destOrd="0" presId="urn:microsoft.com/office/officeart/2005/8/layout/hierarchy1"/>
    <dgm:cxn modelId="{0BC7CBC6-E693-4E58-AA7A-731662F082D1}" srcId="{569AA1EB-98E1-4788-80D3-7458C6292749}" destId="{0083DFB2-B748-4344-9C63-66C6904D4F67}" srcOrd="0" destOrd="0" parTransId="{6D61C2B0-401F-426B-A851-A29BAA32C01B}" sibTransId="{61DD6DE7-0173-41DB-8911-3D69AA8567AA}"/>
    <dgm:cxn modelId="{3515D9D3-45E7-4BF6-96EF-F1851834AF85}" type="presOf" srcId="{0BE653A2-DF36-473B-B49F-EC54589CA243}" destId="{14BE2799-F9EA-40B5-B4D7-6C32E78023DB}" srcOrd="0" destOrd="0" presId="urn:microsoft.com/office/officeart/2005/8/layout/hierarchy1"/>
    <dgm:cxn modelId="{5234C3DE-7FAA-4A89-BC05-D9F99949726E}" type="presOf" srcId="{569AA1EB-98E1-4788-80D3-7458C6292749}" destId="{B81D090D-CB9E-41B7-A331-EB2ABCD81A57}" srcOrd="0" destOrd="0" presId="urn:microsoft.com/office/officeart/2005/8/layout/hierarchy1"/>
    <dgm:cxn modelId="{4CFE85E6-604D-4A0A-B528-58B48FC48897}" type="presOf" srcId="{C3C56112-6A78-48D8-9A1B-2A1DDF916403}" destId="{8D66611A-7B2E-4750-A484-5B3B6FC949D8}" srcOrd="0" destOrd="0" presId="urn:microsoft.com/office/officeart/2005/8/layout/hierarchy1"/>
    <dgm:cxn modelId="{C18FCAE0-6FEE-4308-B156-F47365B86F85}" type="presParOf" srcId="{B81D090D-CB9E-41B7-A331-EB2ABCD81A57}" destId="{E19CE962-B0D0-48B4-8ECD-FEFAA76C8627}" srcOrd="0" destOrd="0" presId="urn:microsoft.com/office/officeart/2005/8/layout/hierarchy1"/>
    <dgm:cxn modelId="{3A514E67-AE4B-4B10-B50F-EF35F4CAF90A}" type="presParOf" srcId="{E19CE962-B0D0-48B4-8ECD-FEFAA76C8627}" destId="{D8E3FA76-DE06-4468-8E16-64FCB64FEE74}" srcOrd="0" destOrd="0" presId="urn:microsoft.com/office/officeart/2005/8/layout/hierarchy1"/>
    <dgm:cxn modelId="{265D791A-DE83-48CF-BA4A-5E1A9C4E3193}" type="presParOf" srcId="{D8E3FA76-DE06-4468-8E16-64FCB64FEE74}" destId="{05C0A01F-C3C1-46C5-AE28-51CB4A78ABDF}" srcOrd="0" destOrd="0" presId="urn:microsoft.com/office/officeart/2005/8/layout/hierarchy1"/>
    <dgm:cxn modelId="{0E91A8EE-DCE1-4564-B085-FA0AF18DD2C4}" type="presParOf" srcId="{D8E3FA76-DE06-4468-8E16-64FCB64FEE74}" destId="{4D595685-5C77-4BE5-AEBD-2FB1CA3D9367}" srcOrd="1" destOrd="0" presId="urn:microsoft.com/office/officeart/2005/8/layout/hierarchy1"/>
    <dgm:cxn modelId="{46B7E141-32F0-4FB5-A05F-7BD3901C7B5B}" type="presParOf" srcId="{E19CE962-B0D0-48B4-8ECD-FEFAA76C8627}" destId="{D85ADFF2-F207-4A3F-820F-3C5A7FF31678}" srcOrd="1" destOrd="0" presId="urn:microsoft.com/office/officeart/2005/8/layout/hierarchy1"/>
    <dgm:cxn modelId="{69885315-0BBF-4D71-9635-50BA81C76097}" type="presParOf" srcId="{B81D090D-CB9E-41B7-A331-EB2ABCD81A57}" destId="{0432CB39-513F-4ECF-AB48-F6D9D1947EAF}" srcOrd="1" destOrd="0" presId="urn:microsoft.com/office/officeart/2005/8/layout/hierarchy1"/>
    <dgm:cxn modelId="{5D304469-D892-4B45-99D8-3BB4EC4A5A0D}" type="presParOf" srcId="{0432CB39-513F-4ECF-AB48-F6D9D1947EAF}" destId="{C6FC61C5-53FC-40C7-8D4C-C71D32677C42}" srcOrd="0" destOrd="0" presId="urn:microsoft.com/office/officeart/2005/8/layout/hierarchy1"/>
    <dgm:cxn modelId="{1A859C86-A2A3-4814-B2F8-0BB1F373EF6A}" type="presParOf" srcId="{C6FC61C5-53FC-40C7-8D4C-C71D32677C42}" destId="{1549B682-5859-4DCE-B986-585E1958B43F}" srcOrd="0" destOrd="0" presId="urn:microsoft.com/office/officeart/2005/8/layout/hierarchy1"/>
    <dgm:cxn modelId="{9179A539-6C31-4716-8F4C-000AB70CB0D5}" type="presParOf" srcId="{C6FC61C5-53FC-40C7-8D4C-C71D32677C42}" destId="{37545101-9E77-4732-B69F-84DCC594F33E}" srcOrd="1" destOrd="0" presId="urn:microsoft.com/office/officeart/2005/8/layout/hierarchy1"/>
    <dgm:cxn modelId="{9D4DD1A3-7F89-4440-B91E-DE94F499152F}" type="presParOf" srcId="{0432CB39-513F-4ECF-AB48-F6D9D1947EAF}" destId="{7C24538E-B3C2-472F-A156-4FB87422FDAA}" srcOrd="1" destOrd="0" presId="urn:microsoft.com/office/officeart/2005/8/layout/hierarchy1"/>
    <dgm:cxn modelId="{4ACBB642-9A0A-4E1F-885C-E8C4ED6D0E76}" type="presParOf" srcId="{B81D090D-CB9E-41B7-A331-EB2ABCD81A57}" destId="{C6C4001C-45D2-4591-91AB-9369B8688485}" srcOrd="2" destOrd="0" presId="urn:microsoft.com/office/officeart/2005/8/layout/hierarchy1"/>
    <dgm:cxn modelId="{CC8CD92B-F54B-482D-A65D-2994110B186F}" type="presParOf" srcId="{C6C4001C-45D2-4591-91AB-9369B8688485}" destId="{57CFB155-179B-4D72-BFEF-9E28BE13BEF9}" srcOrd="0" destOrd="0" presId="urn:microsoft.com/office/officeart/2005/8/layout/hierarchy1"/>
    <dgm:cxn modelId="{7BAE9E03-89CD-40BB-BFF6-9BE3B8F66115}" type="presParOf" srcId="{57CFB155-179B-4D72-BFEF-9E28BE13BEF9}" destId="{30252E2C-67DD-4A08-AAA8-F4AF62D08622}" srcOrd="0" destOrd="0" presId="urn:microsoft.com/office/officeart/2005/8/layout/hierarchy1"/>
    <dgm:cxn modelId="{2ADA6B9C-645F-443B-AC61-8CCA820D1BB7}" type="presParOf" srcId="{57CFB155-179B-4D72-BFEF-9E28BE13BEF9}" destId="{EB2FBB0B-0687-4B9C-AD1A-D22149FCC290}" srcOrd="1" destOrd="0" presId="urn:microsoft.com/office/officeart/2005/8/layout/hierarchy1"/>
    <dgm:cxn modelId="{04C16E00-6778-4805-83FD-6FC960C01B4B}" type="presParOf" srcId="{C6C4001C-45D2-4591-91AB-9369B8688485}" destId="{72014D74-14B1-413C-9678-C957EEAE4B98}" srcOrd="1" destOrd="0" presId="urn:microsoft.com/office/officeart/2005/8/layout/hierarchy1"/>
    <dgm:cxn modelId="{F1FE157E-117A-4186-9F78-7ECF586D38E4}" type="presParOf" srcId="{B81D090D-CB9E-41B7-A331-EB2ABCD81A57}" destId="{1921DFCA-0C35-409E-B112-AC8B7758F35F}" srcOrd="3" destOrd="0" presId="urn:microsoft.com/office/officeart/2005/8/layout/hierarchy1"/>
    <dgm:cxn modelId="{E9433BFF-963F-40E3-9E6F-FC350F5D724B}" type="presParOf" srcId="{1921DFCA-0C35-409E-B112-AC8B7758F35F}" destId="{2E792E4D-6CD6-4FA6-886F-DBED91D16604}" srcOrd="0" destOrd="0" presId="urn:microsoft.com/office/officeart/2005/8/layout/hierarchy1"/>
    <dgm:cxn modelId="{16BDE449-09B4-4F6B-BE58-1FB628CE09D1}" type="presParOf" srcId="{2E792E4D-6CD6-4FA6-886F-DBED91D16604}" destId="{E0A126F3-990C-4545-A87A-382E6150C1B2}" srcOrd="0" destOrd="0" presId="urn:microsoft.com/office/officeart/2005/8/layout/hierarchy1"/>
    <dgm:cxn modelId="{D99A0FAD-AA6A-4855-84F7-F629E0AC8CEC}" type="presParOf" srcId="{2E792E4D-6CD6-4FA6-886F-DBED91D16604}" destId="{6A04EAB2-9BB5-4EF7-89FE-E064A78C67FF}" srcOrd="1" destOrd="0" presId="urn:microsoft.com/office/officeart/2005/8/layout/hierarchy1"/>
    <dgm:cxn modelId="{9F29293F-1635-44D6-AEFA-A703A0407091}" type="presParOf" srcId="{1921DFCA-0C35-409E-B112-AC8B7758F35F}" destId="{F977BA5F-E588-4434-9BA8-3362415C7BF3}" srcOrd="1" destOrd="0" presId="urn:microsoft.com/office/officeart/2005/8/layout/hierarchy1"/>
    <dgm:cxn modelId="{325D6686-803B-4362-8919-F8176DA33F5A}" type="presParOf" srcId="{B81D090D-CB9E-41B7-A331-EB2ABCD81A57}" destId="{F3B6DEDC-81A4-4CCB-B96D-27A78CF04DC9}" srcOrd="4" destOrd="0" presId="urn:microsoft.com/office/officeart/2005/8/layout/hierarchy1"/>
    <dgm:cxn modelId="{35D08DEE-A329-4888-BE76-5C58E9E3A960}" type="presParOf" srcId="{F3B6DEDC-81A4-4CCB-B96D-27A78CF04DC9}" destId="{C8A75AC7-F711-4722-816F-556404D5D086}" srcOrd="0" destOrd="0" presId="urn:microsoft.com/office/officeart/2005/8/layout/hierarchy1"/>
    <dgm:cxn modelId="{9A96222C-D151-4D0A-952E-C1F9370161EF}" type="presParOf" srcId="{C8A75AC7-F711-4722-816F-556404D5D086}" destId="{B75D4AE1-38B7-40AD-9ECC-E974E29967FE}" srcOrd="0" destOrd="0" presId="urn:microsoft.com/office/officeart/2005/8/layout/hierarchy1"/>
    <dgm:cxn modelId="{8D3D064C-5F58-4A51-9842-35E16BE38131}" type="presParOf" srcId="{C8A75AC7-F711-4722-816F-556404D5D086}" destId="{8D66611A-7B2E-4750-A484-5B3B6FC949D8}" srcOrd="1" destOrd="0" presId="urn:microsoft.com/office/officeart/2005/8/layout/hierarchy1"/>
    <dgm:cxn modelId="{E632AE06-B9DD-4063-84DE-0335394CD9B0}" type="presParOf" srcId="{F3B6DEDC-81A4-4CCB-B96D-27A78CF04DC9}" destId="{5FF94BF0-A6B5-427B-B6C9-688ABC54916C}" srcOrd="1" destOrd="0" presId="urn:microsoft.com/office/officeart/2005/8/layout/hierarchy1"/>
    <dgm:cxn modelId="{D5FABF30-6D54-4DB5-B22A-99BFC0F519FD}" type="presParOf" srcId="{B81D090D-CB9E-41B7-A331-EB2ABCD81A57}" destId="{5BAAAB03-F1A8-486D-960D-2F29E97CCD76}" srcOrd="5" destOrd="0" presId="urn:microsoft.com/office/officeart/2005/8/layout/hierarchy1"/>
    <dgm:cxn modelId="{3C86DFED-F936-411E-9A39-47A08CEBF862}" type="presParOf" srcId="{5BAAAB03-F1A8-486D-960D-2F29E97CCD76}" destId="{4A7A4759-232A-40CE-9C9D-816436B28E61}" srcOrd="0" destOrd="0" presId="urn:microsoft.com/office/officeart/2005/8/layout/hierarchy1"/>
    <dgm:cxn modelId="{316BD8DC-9E43-4C86-A563-8CEF358EB1C0}" type="presParOf" srcId="{4A7A4759-232A-40CE-9C9D-816436B28E61}" destId="{7581845C-64A5-4B83-95EB-287F867CC8A8}" srcOrd="0" destOrd="0" presId="urn:microsoft.com/office/officeart/2005/8/layout/hierarchy1"/>
    <dgm:cxn modelId="{A73BF9C9-9131-4222-9FB1-A7D5DA679D97}" type="presParOf" srcId="{4A7A4759-232A-40CE-9C9D-816436B28E61}" destId="{14BE2799-F9EA-40B5-B4D7-6C32E78023DB}" srcOrd="1" destOrd="0" presId="urn:microsoft.com/office/officeart/2005/8/layout/hierarchy1"/>
    <dgm:cxn modelId="{91B0FA2A-509E-4FD0-9BA3-9A22C83C1F9B}" type="presParOf" srcId="{5BAAAB03-F1A8-486D-960D-2F29E97CCD76}" destId="{853F4602-A848-4E06-BD06-C8802B6893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2A0269-B22C-4ABF-9BFD-480C05C9F9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AF007B10-3463-4933-A264-7003E8552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Check the time horizon</a:t>
          </a:r>
          <a:r>
            <a:rPr lang="en-GB" sz="1800" dirty="0"/>
            <a:t> – how long is the information valid for?</a:t>
          </a:r>
          <a:endParaRPr lang="en-US" sz="1800" dirty="0"/>
        </a:p>
      </dgm:t>
    </dgm:pt>
    <dgm:pt modelId="{E915323E-8A30-440A-8082-986098C9C7E6}" type="parTrans" cxnId="{8A05DEC7-D862-41BB-B80D-690837E39AA7}">
      <dgm:prSet/>
      <dgm:spPr/>
      <dgm:t>
        <a:bodyPr/>
        <a:lstStyle/>
        <a:p>
          <a:endParaRPr lang="en-US" sz="2400"/>
        </a:p>
      </dgm:t>
    </dgm:pt>
    <dgm:pt modelId="{99D67AB8-26DC-4381-AF21-6A85527D4E41}" type="sibTrans" cxnId="{8A05DEC7-D862-41BB-B80D-690837E39AA7}">
      <dgm:prSet/>
      <dgm:spPr/>
      <dgm:t>
        <a:bodyPr/>
        <a:lstStyle/>
        <a:p>
          <a:endParaRPr lang="en-US" sz="2400"/>
        </a:p>
      </dgm:t>
    </dgm:pt>
    <dgm:pt modelId="{D7A30202-3B6C-4AF1-B4D3-77D03EB04C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/>
            <a:t>Check the timeline – when was this information produced?</a:t>
          </a:r>
          <a:endParaRPr lang="en-US" sz="1800"/>
        </a:p>
      </dgm:t>
    </dgm:pt>
    <dgm:pt modelId="{0F08066C-EE6C-4E77-B2DB-9112EAB2CF69}" type="parTrans" cxnId="{1571A788-63C0-4600-8334-BBDB144D1560}">
      <dgm:prSet/>
      <dgm:spPr/>
      <dgm:t>
        <a:bodyPr/>
        <a:lstStyle/>
        <a:p>
          <a:endParaRPr lang="en-US" sz="2400"/>
        </a:p>
      </dgm:t>
    </dgm:pt>
    <dgm:pt modelId="{395D7307-FE28-466B-95F2-4D2B6216E26D}" type="sibTrans" cxnId="{1571A788-63C0-4600-8334-BBDB144D1560}">
      <dgm:prSet/>
      <dgm:spPr/>
      <dgm:t>
        <a:bodyPr/>
        <a:lstStyle/>
        <a:p>
          <a:endParaRPr lang="en-US" sz="2400"/>
        </a:p>
      </dgm:t>
    </dgm:pt>
    <dgm:pt modelId="{F467E732-C305-434D-9B0C-D480D6E158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Choose social media outlets wisely based on purpose </a:t>
          </a:r>
        </a:p>
      </dgm:t>
    </dgm:pt>
    <dgm:pt modelId="{ABC8A2A0-1360-4C3F-94B8-9AC71A6A4864}" type="parTrans" cxnId="{37E882B7-2404-465E-9DFA-7EF39372B677}">
      <dgm:prSet/>
      <dgm:spPr/>
      <dgm:t>
        <a:bodyPr/>
        <a:lstStyle/>
        <a:p>
          <a:endParaRPr lang="en-US" sz="2400"/>
        </a:p>
      </dgm:t>
    </dgm:pt>
    <dgm:pt modelId="{7ABCD577-CFFA-4BB5-A24E-80A0734D961C}" type="sibTrans" cxnId="{37E882B7-2404-465E-9DFA-7EF39372B677}">
      <dgm:prSet/>
      <dgm:spPr/>
      <dgm:t>
        <a:bodyPr/>
        <a:lstStyle/>
        <a:p>
          <a:endParaRPr lang="en-US" sz="2400"/>
        </a:p>
      </dgm:t>
    </dgm:pt>
    <dgm:pt modelId="{63EDC841-B7AB-4EFA-8E08-22C7F33AFC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Facebook</a:t>
          </a:r>
        </a:p>
      </dgm:t>
    </dgm:pt>
    <dgm:pt modelId="{3DE8359E-80AD-43F9-A0B9-4D20719E39D8}" type="parTrans" cxnId="{FA44D031-3F17-4B4D-9C3D-E0F824DFEABC}">
      <dgm:prSet/>
      <dgm:spPr/>
      <dgm:t>
        <a:bodyPr/>
        <a:lstStyle/>
        <a:p>
          <a:endParaRPr lang="en-US" sz="2400"/>
        </a:p>
      </dgm:t>
    </dgm:pt>
    <dgm:pt modelId="{677DFE09-1982-44C6-B6A6-F28AC0FF0770}" type="sibTrans" cxnId="{FA44D031-3F17-4B4D-9C3D-E0F824DFEABC}">
      <dgm:prSet/>
      <dgm:spPr/>
      <dgm:t>
        <a:bodyPr/>
        <a:lstStyle/>
        <a:p>
          <a:endParaRPr lang="en-US" sz="2400"/>
        </a:p>
      </dgm:t>
    </dgm:pt>
    <dgm:pt modelId="{92BC864A-BE35-440F-93FC-61A52467DB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linkedIn</a:t>
          </a:r>
        </a:p>
      </dgm:t>
    </dgm:pt>
    <dgm:pt modelId="{0CCCEAEE-8D4E-4F91-A9A6-155960CAC655}" type="parTrans" cxnId="{D2DEB0C2-D6B4-4768-8753-619ABA64ED81}">
      <dgm:prSet/>
      <dgm:spPr/>
      <dgm:t>
        <a:bodyPr/>
        <a:lstStyle/>
        <a:p>
          <a:endParaRPr lang="en-US" sz="2400"/>
        </a:p>
      </dgm:t>
    </dgm:pt>
    <dgm:pt modelId="{1945A93C-77F2-4329-902D-3F888B75FC1E}" type="sibTrans" cxnId="{D2DEB0C2-D6B4-4768-8753-619ABA64ED81}">
      <dgm:prSet/>
      <dgm:spPr/>
      <dgm:t>
        <a:bodyPr/>
        <a:lstStyle/>
        <a:p>
          <a:endParaRPr lang="en-US" sz="2400"/>
        </a:p>
      </dgm:t>
    </dgm:pt>
    <dgm:pt modelId="{181E5B42-7FB7-4D1F-A882-F26E3202A5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WhatsApp</a:t>
          </a:r>
        </a:p>
      </dgm:t>
    </dgm:pt>
    <dgm:pt modelId="{A53E0CA6-3FC9-4896-AD8E-DD3DDE5D673A}" type="parTrans" cxnId="{217FE83A-6FE8-4BD5-A2F1-34895D1787AB}">
      <dgm:prSet/>
      <dgm:spPr/>
      <dgm:t>
        <a:bodyPr/>
        <a:lstStyle/>
        <a:p>
          <a:endParaRPr lang="en-US" sz="2400"/>
        </a:p>
      </dgm:t>
    </dgm:pt>
    <dgm:pt modelId="{125A5400-C896-4DB3-985B-7E6BAEE3E88A}" type="sibTrans" cxnId="{217FE83A-6FE8-4BD5-A2F1-34895D1787AB}">
      <dgm:prSet/>
      <dgm:spPr/>
      <dgm:t>
        <a:bodyPr/>
        <a:lstStyle/>
        <a:p>
          <a:endParaRPr lang="en-US" sz="2400"/>
        </a:p>
      </dgm:t>
    </dgm:pt>
    <dgm:pt modelId="{8AAC299C-F69C-4995-B934-A9E4E873D8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Keep it clean – footprint is permanent, and it matters </a:t>
          </a:r>
        </a:p>
      </dgm:t>
    </dgm:pt>
    <dgm:pt modelId="{43BD25BC-E55C-419F-8598-023FFEBE8C29}" type="parTrans" cxnId="{EECF2F18-B35A-438A-A6CF-050C91689058}">
      <dgm:prSet/>
      <dgm:spPr/>
      <dgm:t>
        <a:bodyPr/>
        <a:lstStyle/>
        <a:p>
          <a:endParaRPr lang="en-US" sz="2400"/>
        </a:p>
      </dgm:t>
    </dgm:pt>
    <dgm:pt modelId="{CD03537A-B068-4F31-B635-2E33903927EF}" type="sibTrans" cxnId="{EECF2F18-B35A-438A-A6CF-050C91689058}">
      <dgm:prSet/>
      <dgm:spPr/>
      <dgm:t>
        <a:bodyPr/>
        <a:lstStyle/>
        <a:p>
          <a:endParaRPr lang="en-US" sz="2400"/>
        </a:p>
      </dgm:t>
    </dgm:pt>
    <dgm:pt modelId="{216DEB64-625D-4B07-946D-5900ED95AF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Authenticity</a:t>
          </a:r>
        </a:p>
      </dgm:t>
    </dgm:pt>
    <dgm:pt modelId="{84510E09-A12A-45B2-955D-17DC1983C325}" type="parTrans" cxnId="{3B55BB9D-D366-446B-9B43-B5073EA112DA}">
      <dgm:prSet/>
      <dgm:spPr/>
      <dgm:t>
        <a:bodyPr/>
        <a:lstStyle/>
        <a:p>
          <a:endParaRPr lang="en-US" sz="2400"/>
        </a:p>
      </dgm:t>
    </dgm:pt>
    <dgm:pt modelId="{65E298F5-52F4-480C-B996-876DAD3319AA}" type="sibTrans" cxnId="{3B55BB9D-D366-446B-9B43-B5073EA112DA}">
      <dgm:prSet/>
      <dgm:spPr/>
      <dgm:t>
        <a:bodyPr/>
        <a:lstStyle/>
        <a:p>
          <a:endParaRPr lang="en-US" sz="2400"/>
        </a:p>
      </dgm:t>
    </dgm:pt>
    <dgm:pt modelId="{B12AD57B-A6F3-49E2-BDE1-2B8B7AF2A1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Integrity</a:t>
          </a:r>
        </a:p>
      </dgm:t>
    </dgm:pt>
    <dgm:pt modelId="{037FE4B1-DAD7-4BCE-84CD-5D37439CB7B7}" type="parTrans" cxnId="{4FB29B45-F035-4EDB-83BE-FB61163BFE0B}">
      <dgm:prSet/>
      <dgm:spPr/>
      <dgm:t>
        <a:bodyPr/>
        <a:lstStyle/>
        <a:p>
          <a:endParaRPr lang="en-US" sz="2400"/>
        </a:p>
      </dgm:t>
    </dgm:pt>
    <dgm:pt modelId="{197F6E20-F248-43F2-B5EC-55AC0BA4A2A8}" type="sibTrans" cxnId="{4FB29B45-F035-4EDB-83BE-FB61163BFE0B}">
      <dgm:prSet/>
      <dgm:spPr/>
      <dgm:t>
        <a:bodyPr/>
        <a:lstStyle/>
        <a:p>
          <a:endParaRPr lang="en-US" sz="2400"/>
        </a:p>
      </dgm:t>
    </dgm:pt>
    <dgm:pt modelId="{CEA51EBE-03FD-4F9F-A1E6-55ED313D16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Privacy</a:t>
          </a:r>
        </a:p>
      </dgm:t>
    </dgm:pt>
    <dgm:pt modelId="{52BDD422-C871-459A-B595-334411C40D94}" type="parTrans" cxnId="{3E5C5A26-62F9-4DA7-8407-98658D111F61}">
      <dgm:prSet/>
      <dgm:spPr/>
      <dgm:t>
        <a:bodyPr/>
        <a:lstStyle/>
        <a:p>
          <a:endParaRPr lang="en-US" sz="2400"/>
        </a:p>
      </dgm:t>
    </dgm:pt>
    <dgm:pt modelId="{D17AF6F1-8B13-49E5-96AD-0520FA1C00C3}" type="sibTrans" cxnId="{3E5C5A26-62F9-4DA7-8407-98658D111F61}">
      <dgm:prSet/>
      <dgm:spPr/>
      <dgm:t>
        <a:bodyPr/>
        <a:lstStyle/>
        <a:p>
          <a:endParaRPr lang="en-US" sz="2400"/>
        </a:p>
      </dgm:t>
    </dgm:pt>
    <dgm:pt modelId="{0C0A4A5E-7658-44D5-B43D-B81C873FF7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Cite or Reference it! </a:t>
          </a:r>
          <a:endParaRPr lang="en-GB" sz="1800"/>
        </a:p>
      </dgm:t>
    </dgm:pt>
    <dgm:pt modelId="{099522AB-8184-44F4-A552-D1B4C1BF7974}" type="parTrans" cxnId="{CB2B06A7-3984-4176-B71C-415C6E1B10E1}">
      <dgm:prSet/>
      <dgm:spPr/>
      <dgm:t>
        <a:bodyPr/>
        <a:lstStyle/>
        <a:p>
          <a:endParaRPr lang="en-GB" sz="2400"/>
        </a:p>
      </dgm:t>
    </dgm:pt>
    <dgm:pt modelId="{68AB6BC6-4DA1-4D49-8150-2911E519A0BA}" type="sibTrans" cxnId="{CB2B06A7-3984-4176-B71C-415C6E1B10E1}">
      <dgm:prSet/>
      <dgm:spPr/>
      <dgm:t>
        <a:bodyPr/>
        <a:lstStyle/>
        <a:p>
          <a:endParaRPr lang="en-GB" sz="2400"/>
        </a:p>
      </dgm:t>
    </dgm:pt>
    <dgm:pt modelId="{BE6A02CD-A2DD-4B81-8066-B65DEC90F2D4}" type="pres">
      <dgm:prSet presAssocID="{312A0269-B22C-4ABF-9BFD-480C05C9F91B}" presName="root" presStyleCnt="0">
        <dgm:presLayoutVars>
          <dgm:dir/>
          <dgm:resizeHandles val="exact"/>
        </dgm:presLayoutVars>
      </dgm:prSet>
      <dgm:spPr/>
    </dgm:pt>
    <dgm:pt modelId="{5187CF88-BD10-4735-BD49-CC46DB386258}" type="pres">
      <dgm:prSet presAssocID="{AF007B10-3463-4933-A264-7003E8552848}" presName="compNode" presStyleCnt="0"/>
      <dgm:spPr/>
    </dgm:pt>
    <dgm:pt modelId="{9F199881-BE4C-46DB-B6B3-ADD89640B1D0}" type="pres">
      <dgm:prSet presAssocID="{AF007B10-3463-4933-A264-7003E8552848}" presName="bgRect" presStyleLbl="bgShp" presStyleIdx="0" presStyleCnt="8"/>
      <dgm:spPr/>
    </dgm:pt>
    <dgm:pt modelId="{AFA06120-CBDE-4A14-8263-CE3A7F9E2790}" type="pres">
      <dgm:prSet presAssocID="{AF007B10-3463-4933-A264-7003E855284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8F2D483-4B01-4900-9B84-5156FBDD69AF}" type="pres">
      <dgm:prSet presAssocID="{AF007B10-3463-4933-A264-7003E8552848}" presName="spaceRect" presStyleCnt="0"/>
      <dgm:spPr/>
    </dgm:pt>
    <dgm:pt modelId="{3708A8DB-2F73-45D7-9D5F-4C8D691E274F}" type="pres">
      <dgm:prSet presAssocID="{AF007B10-3463-4933-A264-7003E8552848}" presName="parTx" presStyleLbl="revTx" presStyleIdx="0" presStyleCnt="9">
        <dgm:presLayoutVars>
          <dgm:chMax val="0"/>
          <dgm:chPref val="0"/>
        </dgm:presLayoutVars>
      </dgm:prSet>
      <dgm:spPr/>
    </dgm:pt>
    <dgm:pt modelId="{208CABEC-E48F-44FD-9C00-15758D17BDE3}" type="pres">
      <dgm:prSet presAssocID="{99D67AB8-26DC-4381-AF21-6A85527D4E41}" presName="sibTrans" presStyleCnt="0"/>
      <dgm:spPr/>
    </dgm:pt>
    <dgm:pt modelId="{DA4C05A8-A43F-47F6-A887-7174CD2E01AB}" type="pres">
      <dgm:prSet presAssocID="{D7A30202-3B6C-4AF1-B4D3-77D03EB04C8C}" presName="compNode" presStyleCnt="0"/>
      <dgm:spPr/>
    </dgm:pt>
    <dgm:pt modelId="{AAC29831-7B3D-46D3-A24A-D1346E234022}" type="pres">
      <dgm:prSet presAssocID="{D7A30202-3B6C-4AF1-B4D3-77D03EB04C8C}" presName="bgRect" presStyleLbl="bgShp" presStyleIdx="1" presStyleCnt="8"/>
      <dgm:spPr/>
    </dgm:pt>
    <dgm:pt modelId="{2533A88F-C809-4A65-AE11-278DDF303C1A}" type="pres">
      <dgm:prSet presAssocID="{D7A30202-3B6C-4AF1-B4D3-77D03EB04C8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4EE73304-5C02-4A1F-868E-892252EFD6AE}" type="pres">
      <dgm:prSet presAssocID="{D7A30202-3B6C-4AF1-B4D3-77D03EB04C8C}" presName="spaceRect" presStyleCnt="0"/>
      <dgm:spPr/>
    </dgm:pt>
    <dgm:pt modelId="{84422E79-394C-460B-BD47-D21BBB244D9B}" type="pres">
      <dgm:prSet presAssocID="{D7A30202-3B6C-4AF1-B4D3-77D03EB04C8C}" presName="parTx" presStyleLbl="revTx" presStyleIdx="1" presStyleCnt="9">
        <dgm:presLayoutVars>
          <dgm:chMax val="0"/>
          <dgm:chPref val="0"/>
        </dgm:presLayoutVars>
      </dgm:prSet>
      <dgm:spPr/>
    </dgm:pt>
    <dgm:pt modelId="{7B5F3E22-7367-4F24-B0A1-B620A971D0FC}" type="pres">
      <dgm:prSet presAssocID="{395D7307-FE28-466B-95F2-4D2B6216E26D}" presName="sibTrans" presStyleCnt="0"/>
      <dgm:spPr/>
    </dgm:pt>
    <dgm:pt modelId="{F3B2C59B-8A09-4FE1-B7EB-1217839B9B79}" type="pres">
      <dgm:prSet presAssocID="{F467E732-C305-434D-9B0C-D480D6E15866}" presName="compNode" presStyleCnt="0"/>
      <dgm:spPr/>
    </dgm:pt>
    <dgm:pt modelId="{C7246D72-8F3C-4ABE-8E02-0E040C6BE8B5}" type="pres">
      <dgm:prSet presAssocID="{F467E732-C305-434D-9B0C-D480D6E15866}" presName="bgRect" presStyleLbl="bgShp" presStyleIdx="2" presStyleCnt="8"/>
      <dgm:spPr/>
    </dgm:pt>
    <dgm:pt modelId="{3A6894F4-7989-4327-8875-742362856CD9}" type="pres">
      <dgm:prSet presAssocID="{F467E732-C305-434D-9B0C-D480D6E1586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D771A02B-26E2-4A3A-83A0-A7291BD30708}" type="pres">
      <dgm:prSet presAssocID="{F467E732-C305-434D-9B0C-D480D6E15866}" presName="spaceRect" presStyleCnt="0"/>
      <dgm:spPr/>
    </dgm:pt>
    <dgm:pt modelId="{656CC650-5A40-419B-9A2C-0B7297CA17D5}" type="pres">
      <dgm:prSet presAssocID="{F467E732-C305-434D-9B0C-D480D6E15866}" presName="parTx" presStyleLbl="revTx" presStyleIdx="2" presStyleCnt="9">
        <dgm:presLayoutVars>
          <dgm:chMax val="0"/>
          <dgm:chPref val="0"/>
        </dgm:presLayoutVars>
      </dgm:prSet>
      <dgm:spPr/>
    </dgm:pt>
    <dgm:pt modelId="{5D56FE28-6B15-430C-B725-08AFA6EE1789}" type="pres">
      <dgm:prSet presAssocID="{F467E732-C305-434D-9B0C-D480D6E15866}" presName="desTx" presStyleLbl="revTx" presStyleIdx="3" presStyleCnt="9">
        <dgm:presLayoutVars/>
      </dgm:prSet>
      <dgm:spPr/>
    </dgm:pt>
    <dgm:pt modelId="{8A68ECD0-01A6-4C0F-9EEC-C45552AD164A}" type="pres">
      <dgm:prSet presAssocID="{7ABCD577-CFFA-4BB5-A24E-80A0734D961C}" presName="sibTrans" presStyleCnt="0"/>
      <dgm:spPr/>
    </dgm:pt>
    <dgm:pt modelId="{17B96C10-265B-4341-9253-65BC71545E49}" type="pres">
      <dgm:prSet presAssocID="{8AAC299C-F69C-4995-B934-A9E4E873D874}" presName="compNode" presStyleCnt="0"/>
      <dgm:spPr/>
    </dgm:pt>
    <dgm:pt modelId="{A80070F1-B792-4362-9B61-52E202A90CD9}" type="pres">
      <dgm:prSet presAssocID="{8AAC299C-F69C-4995-B934-A9E4E873D874}" presName="bgRect" presStyleLbl="bgShp" presStyleIdx="3" presStyleCnt="8"/>
      <dgm:spPr/>
    </dgm:pt>
    <dgm:pt modelId="{77B0E8B8-8A30-40A7-8E91-CDA745E931BC}" type="pres">
      <dgm:prSet presAssocID="{8AAC299C-F69C-4995-B934-A9E4E873D87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D97CE47D-3A5E-4460-ADC3-9639DB2B1A53}" type="pres">
      <dgm:prSet presAssocID="{8AAC299C-F69C-4995-B934-A9E4E873D874}" presName="spaceRect" presStyleCnt="0"/>
      <dgm:spPr/>
    </dgm:pt>
    <dgm:pt modelId="{453295D1-D10B-40F5-9F01-48F9FD48EC1B}" type="pres">
      <dgm:prSet presAssocID="{8AAC299C-F69C-4995-B934-A9E4E873D874}" presName="parTx" presStyleLbl="revTx" presStyleIdx="4" presStyleCnt="9">
        <dgm:presLayoutVars>
          <dgm:chMax val="0"/>
          <dgm:chPref val="0"/>
        </dgm:presLayoutVars>
      </dgm:prSet>
      <dgm:spPr/>
    </dgm:pt>
    <dgm:pt modelId="{FEAC9C92-39A2-41B2-9B67-3ACCEED2320E}" type="pres">
      <dgm:prSet presAssocID="{CD03537A-B068-4F31-B635-2E33903927EF}" presName="sibTrans" presStyleCnt="0"/>
      <dgm:spPr/>
    </dgm:pt>
    <dgm:pt modelId="{86E783BA-91E9-49A6-BDAE-0879FD435BC0}" type="pres">
      <dgm:prSet presAssocID="{216DEB64-625D-4B07-946D-5900ED95AFC7}" presName="compNode" presStyleCnt="0"/>
      <dgm:spPr/>
    </dgm:pt>
    <dgm:pt modelId="{756376CE-85C1-4684-9573-97FCCB1661CD}" type="pres">
      <dgm:prSet presAssocID="{216DEB64-625D-4B07-946D-5900ED95AFC7}" presName="bgRect" presStyleLbl="bgShp" presStyleIdx="4" presStyleCnt="8"/>
      <dgm:spPr/>
    </dgm:pt>
    <dgm:pt modelId="{632E31EB-BEDD-47D5-939F-6A80714E0A47}" type="pres">
      <dgm:prSet presAssocID="{216DEB64-625D-4B07-946D-5900ED95AFC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0384CFA-01FB-4BF3-8A6C-D09A97F6624E}" type="pres">
      <dgm:prSet presAssocID="{216DEB64-625D-4B07-946D-5900ED95AFC7}" presName="spaceRect" presStyleCnt="0"/>
      <dgm:spPr/>
    </dgm:pt>
    <dgm:pt modelId="{51C7F88C-0A55-4A91-87CF-27471B4E9BCB}" type="pres">
      <dgm:prSet presAssocID="{216DEB64-625D-4B07-946D-5900ED95AFC7}" presName="parTx" presStyleLbl="revTx" presStyleIdx="5" presStyleCnt="9">
        <dgm:presLayoutVars>
          <dgm:chMax val="0"/>
          <dgm:chPref val="0"/>
        </dgm:presLayoutVars>
      </dgm:prSet>
      <dgm:spPr/>
    </dgm:pt>
    <dgm:pt modelId="{5DDD0609-D315-4B3C-9CA2-5C1AA15A3078}" type="pres">
      <dgm:prSet presAssocID="{65E298F5-52F4-480C-B996-876DAD3319AA}" presName="sibTrans" presStyleCnt="0"/>
      <dgm:spPr/>
    </dgm:pt>
    <dgm:pt modelId="{6C5686D3-9094-426A-999A-BD88A736BBA9}" type="pres">
      <dgm:prSet presAssocID="{B12AD57B-A6F3-49E2-BDE1-2B8B7AF2A1DE}" presName="compNode" presStyleCnt="0"/>
      <dgm:spPr/>
    </dgm:pt>
    <dgm:pt modelId="{6ADE69B7-6880-41F6-96C4-02165B939D9A}" type="pres">
      <dgm:prSet presAssocID="{B12AD57B-A6F3-49E2-BDE1-2B8B7AF2A1DE}" presName="bgRect" presStyleLbl="bgShp" presStyleIdx="5" presStyleCnt="8"/>
      <dgm:spPr/>
    </dgm:pt>
    <dgm:pt modelId="{7319765B-C2C9-434B-B415-1F098EF358E1}" type="pres">
      <dgm:prSet presAssocID="{B12AD57B-A6F3-49E2-BDE1-2B8B7AF2A1D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73F5602-5C46-4ADB-BBB6-D4309392A9C2}" type="pres">
      <dgm:prSet presAssocID="{B12AD57B-A6F3-49E2-BDE1-2B8B7AF2A1DE}" presName="spaceRect" presStyleCnt="0"/>
      <dgm:spPr/>
    </dgm:pt>
    <dgm:pt modelId="{36C85856-E3BA-45C6-A2E3-5DA3A79BFFC3}" type="pres">
      <dgm:prSet presAssocID="{B12AD57B-A6F3-49E2-BDE1-2B8B7AF2A1DE}" presName="parTx" presStyleLbl="revTx" presStyleIdx="6" presStyleCnt="9">
        <dgm:presLayoutVars>
          <dgm:chMax val="0"/>
          <dgm:chPref val="0"/>
        </dgm:presLayoutVars>
      </dgm:prSet>
      <dgm:spPr/>
    </dgm:pt>
    <dgm:pt modelId="{1598FF10-B2CA-4242-92EA-C5FA277DEFBD}" type="pres">
      <dgm:prSet presAssocID="{197F6E20-F248-43F2-B5EC-55AC0BA4A2A8}" presName="sibTrans" presStyleCnt="0"/>
      <dgm:spPr/>
    </dgm:pt>
    <dgm:pt modelId="{FD3CA3DC-C6B1-41CE-B8D6-1F921001FAA9}" type="pres">
      <dgm:prSet presAssocID="{CEA51EBE-03FD-4F9F-A1E6-55ED313D16AE}" presName="compNode" presStyleCnt="0"/>
      <dgm:spPr/>
    </dgm:pt>
    <dgm:pt modelId="{67FD7BB3-0053-4F57-93E2-36A3861B76A9}" type="pres">
      <dgm:prSet presAssocID="{CEA51EBE-03FD-4F9F-A1E6-55ED313D16AE}" presName="bgRect" presStyleLbl="bgShp" presStyleIdx="6" presStyleCnt="8"/>
      <dgm:spPr/>
    </dgm:pt>
    <dgm:pt modelId="{3B3259F7-B908-4B23-9236-26BE269A9122}" type="pres">
      <dgm:prSet presAssocID="{CEA51EBE-03FD-4F9F-A1E6-55ED313D16A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C8837ED7-482D-4406-AE6B-2B613F04A251}" type="pres">
      <dgm:prSet presAssocID="{CEA51EBE-03FD-4F9F-A1E6-55ED313D16AE}" presName="spaceRect" presStyleCnt="0"/>
      <dgm:spPr/>
    </dgm:pt>
    <dgm:pt modelId="{5C56F89A-0980-47CC-872E-E77758C4416C}" type="pres">
      <dgm:prSet presAssocID="{CEA51EBE-03FD-4F9F-A1E6-55ED313D16AE}" presName="parTx" presStyleLbl="revTx" presStyleIdx="7" presStyleCnt="9">
        <dgm:presLayoutVars>
          <dgm:chMax val="0"/>
          <dgm:chPref val="0"/>
        </dgm:presLayoutVars>
      </dgm:prSet>
      <dgm:spPr/>
    </dgm:pt>
    <dgm:pt modelId="{6B5BE8F6-55A6-487B-969B-0E85579C9369}" type="pres">
      <dgm:prSet presAssocID="{D17AF6F1-8B13-49E5-96AD-0520FA1C00C3}" presName="sibTrans" presStyleCnt="0"/>
      <dgm:spPr/>
    </dgm:pt>
    <dgm:pt modelId="{034197FA-B5F3-438B-81D7-81300371ACD1}" type="pres">
      <dgm:prSet presAssocID="{0C0A4A5E-7658-44D5-B43D-B81C873FF75E}" presName="compNode" presStyleCnt="0"/>
      <dgm:spPr/>
    </dgm:pt>
    <dgm:pt modelId="{906EAE70-B157-491C-A769-DB68657AFCD2}" type="pres">
      <dgm:prSet presAssocID="{0C0A4A5E-7658-44D5-B43D-B81C873FF75E}" presName="bgRect" presStyleLbl="bgShp" presStyleIdx="7" presStyleCnt="8"/>
      <dgm:spPr/>
    </dgm:pt>
    <dgm:pt modelId="{1B9A742D-93AF-46D4-8D52-AB19F406908C}" type="pres">
      <dgm:prSet presAssocID="{0C0A4A5E-7658-44D5-B43D-B81C873FF75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6A55B78B-5675-4B2B-935B-D2C7DB189FE8}" type="pres">
      <dgm:prSet presAssocID="{0C0A4A5E-7658-44D5-B43D-B81C873FF75E}" presName="spaceRect" presStyleCnt="0"/>
      <dgm:spPr/>
    </dgm:pt>
    <dgm:pt modelId="{6B92A3E0-80B5-4B20-B9F0-A0F5E5F7B667}" type="pres">
      <dgm:prSet presAssocID="{0C0A4A5E-7658-44D5-B43D-B81C873FF75E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2A64FE11-6E2E-4BA2-9653-60257E04AB33}" type="presOf" srcId="{B12AD57B-A6F3-49E2-BDE1-2B8B7AF2A1DE}" destId="{36C85856-E3BA-45C6-A2E3-5DA3A79BFFC3}" srcOrd="0" destOrd="0" presId="urn:microsoft.com/office/officeart/2018/2/layout/IconVerticalSolidList"/>
    <dgm:cxn modelId="{1A9BD914-13B6-410A-9910-EDF7DBF6DD05}" type="presOf" srcId="{D7A30202-3B6C-4AF1-B4D3-77D03EB04C8C}" destId="{84422E79-394C-460B-BD47-D21BBB244D9B}" srcOrd="0" destOrd="0" presId="urn:microsoft.com/office/officeart/2018/2/layout/IconVerticalSolidList"/>
    <dgm:cxn modelId="{EECF2F18-B35A-438A-A6CF-050C91689058}" srcId="{312A0269-B22C-4ABF-9BFD-480C05C9F91B}" destId="{8AAC299C-F69C-4995-B934-A9E4E873D874}" srcOrd="3" destOrd="0" parTransId="{43BD25BC-E55C-419F-8598-023FFEBE8C29}" sibTransId="{CD03537A-B068-4F31-B635-2E33903927EF}"/>
    <dgm:cxn modelId="{3E5C5A26-62F9-4DA7-8407-98658D111F61}" srcId="{312A0269-B22C-4ABF-9BFD-480C05C9F91B}" destId="{CEA51EBE-03FD-4F9F-A1E6-55ED313D16AE}" srcOrd="6" destOrd="0" parTransId="{52BDD422-C871-459A-B595-334411C40D94}" sibTransId="{D17AF6F1-8B13-49E5-96AD-0520FA1C00C3}"/>
    <dgm:cxn modelId="{AB7BF926-E08D-4612-9F8B-D4826A72B0A2}" type="presOf" srcId="{216DEB64-625D-4B07-946D-5900ED95AFC7}" destId="{51C7F88C-0A55-4A91-87CF-27471B4E9BCB}" srcOrd="0" destOrd="0" presId="urn:microsoft.com/office/officeart/2018/2/layout/IconVerticalSolidList"/>
    <dgm:cxn modelId="{54633627-43DE-41B3-A640-35F17B390507}" type="presOf" srcId="{AF007B10-3463-4933-A264-7003E8552848}" destId="{3708A8DB-2F73-45D7-9D5F-4C8D691E274F}" srcOrd="0" destOrd="0" presId="urn:microsoft.com/office/officeart/2018/2/layout/IconVerticalSolidList"/>
    <dgm:cxn modelId="{BE0FD52A-374A-47EC-BB0B-1DD53626C1C6}" type="presOf" srcId="{312A0269-B22C-4ABF-9BFD-480C05C9F91B}" destId="{BE6A02CD-A2DD-4B81-8066-B65DEC90F2D4}" srcOrd="0" destOrd="0" presId="urn:microsoft.com/office/officeart/2018/2/layout/IconVerticalSolidList"/>
    <dgm:cxn modelId="{FA44D031-3F17-4B4D-9C3D-E0F824DFEABC}" srcId="{F467E732-C305-434D-9B0C-D480D6E15866}" destId="{63EDC841-B7AB-4EFA-8E08-22C7F33AFC00}" srcOrd="0" destOrd="0" parTransId="{3DE8359E-80AD-43F9-A0B9-4D20719E39D8}" sibTransId="{677DFE09-1982-44C6-B6A6-F28AC0FF0770}"/>
    <dgm:cxn modelId="{217FE83A-6FE8-4BD5-A2F1-34895D1787AB}" srcId="{F467E732-C305-434D-9B0C-D480D6E15866}" destId="{181E5B42-7FB7-4D1F-A882-F26E3202A5F5}" srcOrd="2" destOrd="0" parTransId="{A53E0CA6-3FC9-4896-AD8E-DD3DDE5D673A}" sibTransId="{125A5400-C896-4DB3-985B-7E6BAEE3E88A}"/>
    <dgm:cxn modelId="{4FB29B45-F035-4EDB-83BE-FB61163BFE0B}" srcId="{312A0269-B22C-4ABF-9BFD-480C05C9F91B}" destId="{B12AD57B-A6F3-49E2-BDE1-2B8B7AF2A1DE}" srcOrd="5" destOrd="0" parTransId="{037FE4B1-DAD7-4BCE-84CD-5D37439CB7B7}" sibTransId="{197F6E20-F248-43F2-B5EC-55AC0BA4A2A8}"/>
    <dgm:cxn modelId="{23F0E784-E78A-4B26-80BD-6E64B6AAF3A5}" type="presOf" srcId="{8AAC299C-F69C-4995-B934-A9E4E873D874}" destId="{453295D1-D10B-40F5-9F01-48F9FD48EC1B}" srcOrd="0" destOrd="0" presId="urn:microsoft.com/office/officeart/2018/2/layout/IconVerticalSolidList"/>
    <dgm:cxn modelId="{1571A788-63C0-4600-8334-BBDB144D1560}" srcId="{312A0269-B22C-4ABF-9BFD-480C05C9F91B}" destId="{D7A30202-3B6C-4AF1-B4D3-77D03EB04C8C}" srcOrd="1" destOrd="0" parTransId="{0F08066C-EE6C-4E77-B2DB-9112EAB2CF69}" sibTransId="{395D7307-FE28-466B-95F2-4D2B6216E26D}"/>
    <dgm:cxn modelId="{968D0D8B-E761-4C7D-BFC2-23F8A0ADD298}" type="presOf" srcId="{92BC864A-BE35-440F-93FC-61A52467DB24}" destId="{5D56FE28-6B15-430C-B725-08AFA6EE1789}" srcOrd="0" destOrd="1" presId="urn:microsoft.com/office/officeart/2018/2/layout/IconVerticalSolidList"/>
    <dgm:cxn modelId="{B15B179D-5F1E-4DD4-B083-03EFDC66287F}" type="presOf" srcId="{CEA51EBE-03FD-4F9F-A1E6-55ED313D16AE}" destId="{5C56F89A-0980-47CC-872E-E77758C4416C}" srcOrd="0" destOrd="0" presId="urn:microsoft.com/office/officeart/2018/2/layout/IconVerticalSolidList"/>
    <dgm:cxn modelId="{3B55BB9D-D366-446B-9B43-B5073EA112DA}" srcId="{312A0269-B22C-4ABF-9BFD-480C05C9F91B}" destId="{216DEB64-625D-4B07-946D-5900ED95AFC7}" srcOrd="4" destOrd="0" parTransId="{84510E09-A12A-45B2-955D-17DC1983C325}" sibTransId="{65E298F5-52F4-480C-B996-876DAD3319AA}"/>
    <dgm:cxn modelId="{E79E949E-6771-4D66-AB6D-79DD3EF3CEEA}" type="presOf" srcId="{181E5B42-7FB7-4D1F-A882-F26E3202A5F5}" destId="{5D56FE28-6B15-430C-B725-08AFA6EE1789}" srcOrd="0" destOrd="2" presId="urn:microsoft.com/office/officeart/2018/2/layout/IconVerticalSolidList"/>
    <dgm:cxn modelId="{CB2B06A7-3984-4176-B71C-415C6E1B10E1}" srcId="{312A0269-B22C-4ABF-9BFD-480C05C9F91B}" destId="{0C0A4A5E-7658-44D5-B43D-B81C873FF75E}" srcOrd="7" destOrd="0" parTransId="{099522AB-8184-44F4-A552-D1B4C1BF7974}" sibTransId="{68AB6BC6-4DA1-4D49-8150-2911E519A0BA}"/>
    <dgm:cxn modelId="{DC2972B7-7CA5-4C37-85B7-512EC4BACF4B}" type="presOf" srcId="{0C0A4A5E-7658-44D5-B43D-B81C873FF75E}" destId="{6B92A3E0-80B5-4B20-B9F0-A0F5E5F7B667}" srcOrd="0" destOrd="0" presId="urn:microsoft.com/office/officeart/2018/2/layout/IconVerticalSolidList"/>
    <dgm:cxn modelId="{37E882B7-2404-465E-9DFA-7EF39372B677}" srcId="{312A0269-B22C-4ABF-9BFD-480C05C9F91B}" destId="{F467E732-C305-434D-9B0C-D480D6E15866}" srcOrd="2" destOrd="0" parTransId="{ABC8A2A0-1360-4C3F-94B8-9AC71A6A4864}" sibTransId="{7ABCD577-CFFA-4BB5-A24E-80A0734D961C}"/>
    <dgm:cxn modelId="{D2DEB0C2-D6B4-4768-8753-619ABA64ED81}" srcId="{F467E732-C305-434D-9B0C-D480D6E15866}" destId="{92BC864A-BE35-440F-93FC-61A52467DB24}" srcOrd="1" destOrd="0" parTransId="{0CCCEAEE-8D4E-4F91-A9A6-155960CAC655}" sibTransId="{1945A93C-77F2-4329-902D-3F888B75FC1E}"/>
    <dgm:cxn modelId="{8A05DEC7-D862-41BB-B80D-690837E39AA7}" srcId="{312A0269-B22C-4ABF-9BFD-480C05C9F91B}" destId="{AF007B10-3463-4933-A264-7003E8552848}" srcOrd="0" destOrd="0" parTransId="{E915323E-8A30-440A-8082-986098C9C7E6}" sibTransId="{99D67AB8-26DC-4381-AF21-6A85527D4E41}"/>
    <dgm:cxn modelId="{AECE95C9-6286-4CB7-89CD-E0D23062C8DF}" type="presOf" srcId="{63EDC841-B7AB-4EFA-8E08-22C7F33AFC00}" destId="{5D56FE28-6B15-430C-B725-08AFA6EE1789}" srcOrd="0" destOrd="0" presId="urn:microsoft.com/office/officeart/2018/2/layout/IconVerticalSolidList"/>
    <dgm:cxn modelId="{50880EF8-EFD6-45AD-ACB7-E3412B1DD888}" type="presOf" srcId="{F467E732-C305-434D-9B0C-D480D6E15866}" destId="{656CC650-5A40-419B-9A2C-0B7297CA17D5}" srcOrd="0" destOrd="0" presId="urn:microsoft.com/office/officeart/2018/2/layout/IconVerticalSolidList"/>
    <dgm:cxn modelId="{64E56AA4-CE7A-4609-B02E-9C4FE900EEBC}" type="presParOf" srcId="{BE6A02CD-A2DD-4B81-8066-B65DEC90F2D4}" destId="{5187CF88-BD10-4735-BD49-CC46DB386258}" srcOrd="0" destOrd="0" presId="urn:microsoft.com/office/officeart/2018/2/layout/IconVerticalSolidList"/>
    <dgm:cxn modelId="{5D760A48-46C2-4D2B-94FD-370767C074A4}" type="presParOf" srcId="{5187CF88-BD10-4735-BD49-CC46DB386258}" destId="{9F199881-BE4C-46DB-B6B3-ADD89640B1D0}" srcOrd="0" destOrd="0" presId="urn:microsoft.com/office/officeart/2018/2/layout/IconVerticalSolidList"/>
    <dgm:cxn modelId="{A932F140-E42D-4F5C-BB6F-770EF5B45DF4}" type="presParOf" srcId="{5187CF88-BD10-4735-BD49-CC46DB386258}" destId="{AFA06120-CBDE-4A14-8263-CE3A7F9E2790}" srcOrd="1" destOrd="0" presId="urn:microsoft.com/office/officeart/2018/2/layout/IconVerticalSolidList"/>
    <dgm:cxn modelId="{6DDBC280-288F-437A-A427-BDFAE0C04B17}" type="presParOf" srcId="{5187CF88-BD10-4735-BD49-CC46DB386258}" destId="{98F2D483-4B01-4900-9B84-5156FBDD69AF}" srcOrd="2" destOrd="0" presId="urn:microsoft.com/office/officeart/2018/2/layout/IconVerticalSolidList"/>
    <dgm:cxn modelId="{4EFC7637-B958-43C1-867B-B792B1B96DE4}" type="presParOf" srcId="{5187CF88-BD10-4735-BD49-CC46DB386258}" destId="{3708A8DB-2F73-45D7-9D5F-4C8D691E274F}" srcOrd="3" destOrd="0" presId="urn:microsoft.com/office/officeart/2018/2/layout/IconVerticalSolidList"/>
    <dgm:cxn modelId="{6F594AD1-94DD-4A73-A602-2AE6FB03A4AF}" type="presParOf" srcId="{BE6A02CD-A2DD-4B81-8066-B65DEC90F2D4}" destId="{208CABEC-E48F-44FD-9C00-15758D17BDE3}" srcOrd="1" destOrd="0" presId="urn:microsoft.com/office/officeart/2018/2/layout/IconVerticalSolidList"/>
    <dgm:cxn modelId="{741BB2C2-475E-4F33-A8BA-072212E255B6}" type="presParOf" srcId="{BE6A02CD-A2DD-4B81-8066-B65DEC90F2D4}" destId="{DA4C05A8-A43F-47F6-A887-7174CD2E01AB}" srcOrd="2" destOrd="0" presId="urn:microsoft.com/office/officeart/2018/2/layout/IconVerticalSolidList"/>
    <dgm:cxn modelId="{5DC41525-B19E-429E-BEFA-ABD0AF1E7E57}" type="presParOf" srcId="{DA4C05A8-A43F-47F6-A887-7174CD2E01AB}" destId="{AAC29831-7B3D-46D3-A24A-D1346E234022}" srcOrd="0" destOrd="0" presId="urn:microsoft.com/office/officeart/2018/2/layout/IconVerticalSolidList"/>
    <dgm:cxn modelId="{377AC4CD-40E4-45EE-B15B-E299DC06C33F}" type="presParOf" srcId="{DA4C05A8-A43F-47F6-A887-7174CD2E01AB}" destId="{2533A88F-C809-4A65-AE11-278DDF303C1A}" srcOrd="1" destOrd="0" presId="urn:microsoft.com/office/officeart/2018/2/layout/IconVerticalSolidList"/>
    <dgm:cxn modelId="{4D9699EB-1CAD-49D5-BEDA-07AAB3751810}" type="presParOf" srcId="{DA4C05A8-A43F-47F6-A887-7174CD2E01AB}" destId="{4EE73304-5C02-4A1F-868E-892252EFD6AE}" srcOrd="2" destOrd="0" presId="urn:microsoft.com/office/officeart/2018/2/layout/IconVerticalSolidList"/>
    <dgm:cxn modelId="{2744858F-9ED7-4D24-AB59-92CE3AA883F2}" type="presParOf" srcId="{DA4C05A8-A43F-47F6-A887-7174CD2E01AB}" destId="{84422E79-394C-460B-BD47-D21BBB244D9B}" srcOrd="3" destOrd="0" presId="urn:microsoft.com/office/officeart/2018/2/layout/IconVerticalSolidList"/>
    <dgm:cxn modelId="{170F4FEA-4B16-4B44-AC32-F8AC094FA125}" type="presParOf" srcId="{BE6A02CD-A2DD-4B81-8066-B65DEC90F2D4}" destId="{7B5F3E22-7367-4F24-B0A1-B620A971D0FC}" srcOrd="3" destOrd="0" presId="urn:microsoft.com/office/officeart/2018/2/layout/IconVerticalSolidList"/>
    <dgm:cxn modelId="{6768720B-66BB-46C5-84AA-F8D734A7E14C}" type="presParOf" srcId="{BE6A02CD-A2DD-4B81-8066-B65DEC90F2D4}" destId="{F3B2C59B-8A09-4FE1-B7EB-1217839B9B79}" srcOrd="4" destOrd="0" presId="urn:microsoft.com/office/officeart/2018/2/layout/IconVerticalSolidList"/>
    <dgm:cxn modelId="{26F3E142-D2A5-4552-8ACD-C01C81C1B2AD}" type="presParOf" srcId="{F3B2C59B-8A09-4FE1-B7EB-1217839B9B79}" destId="{C7246D72-8F3C-4ABE-8E02-0E040C6BE8B5}" srcOrd="0" destOrd="0" presId="urn:microsoft.com/office/officeart/2018/2/layout/IconVerticalSolidList"/>
    <dgm:cxn modelId="{4B318E23-1AE1-4462-99D2-F101B1418DA8}" type="presParOf" srcId="{F3B2C59B-8A09-4FE1-B7EB-1217839B9B79}" destId="{3A6894F4-7989-4327-8875-742362856CD9}" srcOrd="1" destOrd="0" presId="urn:microsoft.com/office/officeart/2018/2/layout/IconVerticalSolidList"/>
    <dgm:cxn modelId="{DB00A09F-2364-4299-8AA2-B7E5280BEDF3}" type="presParOf" srcId="{F3B2C59B-8A09-4FE1-B7EB-1217839B9B79}" destId="{D771A02B-26E2-4A3A-83A0-A7291BD30708}" srcOrd="2" destOrd="0" presId="urn:microsoft.com/office/officeart/2018/2/layout/IconVerticalSolidList"/>
    <dgm:cxn modelId="{5A695083-9D42-4095-9AFE-D3046DA865D5}" type="presParOf" srcId="{F3B2C59B-8A09-4FE1-B7EB-1217839B9B79}" destId="{656CC650-5A40-419B-9A2C-0B7297CA17D5}" srcOrd="3" destOrd="0" presId="urn:microsoft.com/office/officeart/2018/2/layout/IconVerticalSolidList"/>
    <dgm:cxn modelId="{75E85C3E-9D2B-458F-A448-B1AD9D26AA72}" type="presParOf" srcId="{F3B2C59B-8A09-4FE1-B7EB-1217839B9B79}" destId="{5D56FE28-6B15-430C-B725-08AFA6EE1789}" srcOrd="4" destOrd="0" presId="urn:microsoft.com/office/officeart/2018/2/layout/IconVerticalSolidList"/>
    <dgm:cxn modelId="{7EB81CB8-E764-42C5-A3B6-3F4178D9B7F6}" type="presParOf" srcId="{BE6A02CD-A2DD-4B81-8066-B65DEC90F2D4}" destId="{8A68ECD0-01A6-4C0F-9EEC-C45552AD164A}" srcOrd="5" destOrd="0" presId="urn:microsoft.com/office/officeart/2018/2/layout/IconVerticalSolidList"/>
    <dgm:cxn modelId="{212E48BD-34DE-4CF0-9907-8420D398F913}" type="presParOf" srcId="{BE6A02CD-A2DD-4B81-8066-B65DEC90F2D4}" destId="{17B96C10-265B-4341-9253-65BC71545E49}" srcOrd="6" destOrd="0" presId="urn:microsoft.com/office/officeart/2018/2/layout/IconVerticalSolidList"/>
    <dgm:cxn modelId="{4B47D375-E8CC-408A-919E-689C2316AA49}" type="presParOf" srcId="{17B96C10-265B-4341-9253-65BC71545E49}" destId="{A80070F1-B792-4362-9B61-52E202A90CD9}" srcOrd="0" destOrd="0" presId="urn:microsoft.com/office/officeart/2018/2/layout/IconVerticalSolidList"/>
    <dgm:cxn modelId="{05BB9C22-2DE8-408E-8AE8-8E4D913FAA5F}" type="presParOf" srcId="{17B96C10-265B-4341-9253-65BC71545E49}" destId="{77B0E8B8-8A30-40A7-8E91-CDA745E931BC}" srcOrd="1" destOrd="0" presId="urn:microsoft.com/office/officeart/2018/2/layout/IconVerticalSolidList"/>
    <dgm:cxn modelId="{BEF73B86-6C5E-44F7-B56B-889DD67BF4F3}" type="presParOf" srcId="{17B96C10-265B-4341-9253-65BC71545E49}" destId="{D97CE47D-3A5E-4460-ADC3-9639DB2B1A53}" srcOrd="2" destOrd="0" presId="urn:microsoft.com/office/officeart/2018/2/layout/IconVerticalSolidList"/>
    <dgm:cxn modelId="{1A9535BC-A02D-47BE-8CCF-422FD6C81F17}" type="presParOf" srcId="{17B96C10-265B-4341-9253-65BC71545E49}" destId="{453295D1-D10B-40F5-9F01-48F9FD48EC1B}" srcOrd="3" destOrd="0" presId="urn:microsoft.com/office/officeart/2018/2/layout/IconVerticalSolidList"/>
    <dgm:cxn modelId="{35D232C2-F6AE-4DD6-8278-38B8A7282148}" type="presParOf" srcId="{BE6A02CD-A2DD-4B81-8066-B65DEC90F2D4}" destId="{FEAC9C92-39A2-41B2-9B67-3ACCEED2320E}" srcOrd="7" destOrd="0" presId="urn:microsoft.com/office/officeart/2018/2/layout/IconVerticalSolidList"/>
    <dgm:cxn modelId="{A0FFA90D-5E7D-43BF-ADBE-DC146E6C7581}" type="presParOf" srcId="{BE6A02CD-A2DD-4B81-8066-B65DEC90F2D4}" destId="{86E783BA-91E9-49A6-BDAE-0879FD435BC0}" srcOrd="8" destOrd="0" presId="urn:microsoft.com/office/officeart/2018/2/layout/IconVerticalSolidList"/>
    <dgm:cxn modelId="{C8E5AD92-94FF-4A51-9129-0DB50A6B08BD}" type="presParOf" srcId="{86E783BA-91E9-49A6-BDAE-0879FD435BC0}" destId="{756376CE-85C1-4684-9573-97FCCB1661CD}" srcOrd="0" destOrd="0" presId="urn:microsoft.com/office/officeart/2018/2/layout/IconVerticalSolidList"/>
    <dgm:cxn modelId="{244390C2-4A84-4C6B-A24E-1B5C2AFADA3E}" type="presParOf" srcId="{86E783BA-91E9-49A6-BDAE-0879FD435BC0}" destId="{632E31EB-BEDD-47D5-939F-6A80714E0A47}" srcOrd="1" destOrd="0" presId="urn:microsoft.com/office/officeart/2018/2/layout/IconVerticalSolidList"/>
    <dgm:cxn modelId="{D7F6CA58-069C-4589-B98D-EF3B7F5070A4}" type="presParOf" srcId="{86E783BA-91E9-49A6-BDAE-0879FD435BC0}" destId="{60384CFA-01FB-4BF3-8A6C-D09A97F6624E}" srcOrd="2" destOrd="0" presId="urn:microsoft.com/office/officeart/2018/2/layout/IconVerticalSolidList"/>
    <dgm:cxn modelId="{D07EEFD8-5072-450D-8792-9A96675E2ED5}" type="presParOf" srcId="{86E783BA-91E9-49A6-BDAE-0879FD435BC0}" destId="{51C7F88C-0A55-4A91-87CF-27471B4E9BCB}" srcOrd="3" destOrd="0" presId="urn:microsoft.com/office/officeart/2018/2/layout/IconVerticalSolidList"/>
    <dgm:cxn modelId="{26AB9C21-1644-4747-9D75-421CB03A84D5}" type="presParOf" srcId="{BE6A02CD-A2DD-4B81-8066-B65DEC90F2D4}" destId="{5DDD0609-D315-4B3C-9CA2-5C1AA15A3078}" srcOrd="9" destOrd="0" presId="urn:microsoft.com/office/officeart/2018/2/layout/IconVerticalSolidList"/>
    <dgm:cxn modelId="{B3F37326-776B-4DB4-ACBE-9579AF96E429}" type="presParOf" srcId="{BE6A02CD-A2DD-4B81-8066-B65DEC90F2D4}" destId="{6C5686D3-9094-426A-999A-BD88A736BBA9}" srcOrd="10" destOrd="0" presId="urn:microsoft.com/office/officeart/2018/2/layout/IconVerticalSolidList"/>
    <dgm:cxn modelId="{CAEA40DA-9596-4E1B-A4DD-6E5F2D1B933D}" type="presParOf" srcId="{6C5686D3-9094-426A-999A-BD88A736BBA9}" destId="{6ADE69B7-6880-41F6-96C4-02165B939D9A}" srcOrd="0" destOrd="0" presId="urn:microsoft.com/office/officeart/2018/2/layout/IconVerticalSolidList"/>
    <dgm:cxn modelId="{AEE1757F-5BA3-47B1-977B-5D6E2C599FA9}" type="presParOf" srcId="{6C5686D3-9094-426A-999A-BD88A736BBA9}" destId="{7319765B-C2C9-434B-B415-1F098EF358E1}" srcOrd="1" destOrd="0" presId="urn:microsoft.com/office/officeart/2018/2/layout/IconVerticalSolidList"/>
    <dgm:cxn modelId="{84DF872E-8965-411D-AEE9-26D0C3BDFBA8}" type="presParOf" srcId="{6C5686D3-9094-426A-999A-BD88A736BBA9}" destId="{B73F5602-5C46-4ADB-BBB6-D4309392A9C2}" srcOrd="2" destOrd="0" presId="urn:microsoft.com/office/officeart/2018/2/layout/IconVerticalSolidList"/>
    <dgm:cxn modelId="{B2198162-BBDF-47D4-BF30-832845237696}" type="presParOf" srcId="{6C5686D3-9094-426A-999A-BD88A736BBA9}" destId="{36C85856-E3BA-45C6-A2E3-5DA3A79BFFC3}" srcOrd="3" destOrd="0" presId="urn:microsoft.com/office/officeart/2018/2/layout/IconVerticalSolidList"/>
    <dgm:cxn modelId="{C461E743-D4E6-477F-9490-0C6A72FDFD98}" type="presParOf" srcId="{BE6A02CD-A2DD-4B81-8066-B65DEC90F2D4}" destId="{1598FF10-B2CA-4242-92EA-C5FA277DEFBD}" srcOrd="11" destOrd="0" presId="urn:microsoft.com/office/officeart/2018/2/layout/IconVerticalSolidList"/>
    <dgm:cxn modelId="{37E98DF0-5536-490A-80CF-FCDD5766BCE7}" type="presParOf" srcId="{BE6A02CD-A2DD-4B81-8066-B65DEC90F2D4}" destId="{FD3CA3DC-C6B1-41CE-B8D6-1F921001FAA9}" srcOrd="12" destOrd="0" presId="urn:microsoft.com/office/officeart/2018/2/layout/IconVerticalSolidList"/>
    <dgm:cxn modelId="{95FB4ED9-7CBA-468D-8923-E1F495F4B688}" type="presParOf" srcId="{FD3CA3DC-C6B1-41CE-B8D6-1F921001FAA9}" destId="{67FD7BB3-0053-4F57-93E2-36A3861B76A9}" srcOrd="0" destOrd="0" presId="urn:microsoft.com/office/officeart/2018/2/layout/IconVerticalSolidList"/>
    <dgm:cxn modelId="{2D7FD368-6D0B-4061-B8A2-9C4D43F22028}" type="presParOf" srcId="{FD3CA3DC-C6B1-41CE-B8D6-1F921001FAA9}" destId="{3B3259F7-B908-4B23-9236-26BE269A9122}" srcOrd="1" destOrd="0" presId="urn:microsoft.com/office/officeart/2018/2/layout/IconVerticalSolidList"/>
    <dgm:cxn modelId="{16090BB1-D55C-4232-996F-816154D6F517}" type="presParOf" srcId="{FD3CA3DC-C6B1-41CE-B8D6-1F921001FAA9}" destId="{C8837ED7-482D-4406-AE6B-2B613F04A251}" srcOrd="2" destOrd="0" presId="urn:microsoft.com/office/officeart/2018/2/layout/IconVerticalSolidList"/>
    <dgm:cxn modelId="{F02013C0-CB82-40B4-9FE1-F9404289A6B1}" type="presParOf" srcId="{FD3CA3DC-C6B1-41CE-B8D6-1F921001FAA9}" destId="{5C56F89A-0980-47CC-872E-E77758C4416C}" srcOrd="3" destOrd="0" presId="urn:microsoft.com/office/officeart/2018/2/layout/IconVerticalSolidList"/>
    <dgm:cxn modelId="{F7128EE8-891D-416B-98BB-9F2B4323DDA2}" type="presParOf" srcId="{BE6A02CD-A2DD-4B81-8066-B65DEC90F2D4}" destId="{6B5BE8F6-55A6-487B-969B-0E85579C9369}" srcOrd="13" destOrd="0" presId="urn:microsoft.com/office/officeart/2018/2/layout/IconVerticalSolidList"/>
    <dgm:cxn modelId="{6BCCF5A8-394B-4C93-9CB4-2431D46DE990}" type="presParOf" srcId="{BE6A02CD-A2DD-4B81-8066-B65DEC90F2D4}" destId="{034197FA-B5F3-438B-81D7-81300371ACD1}" srcOrd="14" destOrd="0" presId="urn:microsoft.com/office/officeart/2018/2/layout/IconVerticalSolidList"/>
    <dgm:cxn modelId="{D2E4B632-9876-4B35-A3EB-2FF08C376236}" type="presParOf" srcId="{034197FA-B5F3-438B-81D7-81300371ACD1}" destId="{906EAE70-B157-491C-A769-DB68657AFCD2}" srcOrd="0" destOrd="0" presId="urn:microsoft.com/office/officeart/2018/2/layout/IconVerticalSolidList"/>
    <dgm:cxn modelId="{96B42D71-D5E8-45EA-9F4B-D57E603490DF}" type="presParOf" srcId="{034197FA-B5F3-438B-81D7-81300371ACD1}" destId="{1B9A742D-93AF-46D4-8D52-AB19F406908C}" srcOrd="1" destOrd="0" presId="urn:microsoft.com/office/officeart/2018/2/layout/IconVerticalSolidList"/>
    <dgm:cxn modelId="{3CADEF7F-6863-4C76-B97D-CF73ADE1E074}" type="presParOf" srcId="{034197FA-B5F3-438B-81D7-81300371ACD1}" destId="{6A55B78B-5675-4B2B-935B-D2C7DB189FE8}" srcOrd="2" destOrd="0" presId="urn:microsoft.com/office/officeart/2018/2/layout/IconVerticalSolidList"/>
    <dgm:cxn modelId="{5BD9E689-A473-49CA-9D08-797A5EC1AF7A}" type="presParOf" srcId="{034197FA-B5F3-438B-81D7-81300371ACD1}" destId="{6B92A3E0-80B5-4B20-B9F0-A0F5E5F7B6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455C-4828-4F60-B7EE-5101FDDEDA76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EB5A6-C88F-419F-9184-2ED42CAB6855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B103C-E8A7-4427-9293-1BF1D1B3078E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You can't manage what you can't measure – Peter Drucker</a:t>
          </a:r>
          <a:endParaRPr lang="en-US" sz="1800" kern="1200" dirty="0"/>
        </a:p>
      </dsp:txBody>
      <dsp:txXfrm>
        <a:off x="1553633" y="574"/>
        <a:ext cx="5458736" cy="1345137"/>
      </dsp:txXfrm>
    </dsp:sp>
    <dsp:sp modelId="{AF6B0EBF-C321-4436-B211-51AD057607CD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0EB7F-F685-481E-B3E6-F6A9FF7D503C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F7A43-31B2-47E5-9988-2E940984DF2C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See below why GDP does not us the full story</a:t>
          </a:r>
          <a:endParaRPr lang="en-US" sz="1800" kern="1200" dirty="0"/>
        </a:p>
      </dsp:txBody>
      <dsp:txXfrm>
        <a:off x="1553633" y="1681996"/>
        <a:ext cx="5458736" cy="1345137"/>
      </dsp:txXfrm>
    </dsp:sp>
    <dsp:sp modelId="{1974A98A-A785-468E-844F-04F94B02C90E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43B0E-C392-453D-8921-1B5520899122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B8CDD-69B7-4898-A6A8-541953606272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hlinkClick xmlns:r="http://schemas.openxmlformats.org/officeDocument/2006/relationships" r:id="rId7"/>
            </a:rPr>
            <a:t>https://www.project-syndicate.org/commentary/new-metrics-of-wellbeing-not-just-gdp-by-joseph-e-stiglitz-2018-12?barrier=accesspaylog</a:t>
          </a:r>
          <a:endParaRPr lang="en-US" sz="1800" kern="1200"/>
        </a:p>
      </dsp:txBody>
      <dsp:txXfrm>
        <a:off x="1553633" y="3363418"/>
        <a:ext cx="5458736" cy="1345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6F1F-AC6C-4667-913F-D2E786589122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F3D21-DC2C-45B8-B035-CB542DE98877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12F55-737D-4433-99FC-56E340E3FD33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Well, for one, Humans are not Perfect. Humans are not rational!</a:t>
          </a:r>
        </a:p>
      </dsp:txBody>
      <dsp:txXfrm>
        <a:off x="1553633" y="574"/>
        <a:ext cx="5458736" cy="1345137"/>
      </dsp:txXfrm>
    </dsp:sp>
    <dsp:sp modelId="{863ED26C-5295-42E5-A279-D08157245C33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6A80C-6731-4FEE-98F5-6CB7895357DA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D3E55-C848-436E-93B2-C4EDBC92640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Is that a statement? Is it true? Should you believe me? No you shouldn’t!!</a:t>
          </a:r>
        </a:p>
      </dsp:txBody>
      <dsp:txXfrm>
        <a:off x="1553633" y="1681996"/>
        <a:ext cx="5458736" cy="1345137"/>
      </dsp:txXfrm>
    </dsp:sp>
    <dsp:sp modelId="{3EEFC4B4-D31D-4A7C-AA13-D726DC55052C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D63B8-F6E3-4DD4-84C2-88D8C7581FEE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B446C-463D-4863-84E4-D1FF16CBF3B0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Research for yourself! And Study Cognitive Sciences to learn more in-depth if you like thinking about this!</a:t>
          </a:r>
        </a:p>
      </dsp:txBody>
      <dsp:txXfrm>
        <a:off x="1553633" y="3363418"/>
        <a:ext cx="5458736" cy="134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BEE9E-31EA-4324-BCD3-7D1CFAF7347F}">
      <dsp:nvSpPr>
        <dsp:cNvPr id="0" name=""/>
        <dsp:cNvSpPr/>
      </dsp:nvSpPr>
      <dsp:spPr>
        <a:xfrm>
          <a:off x="0" y="389033"/>
          <a:ext cx="1101814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World Inequality Report </a:t>
          </a:r>
          <a:r>
            <a:rPr lang="en-GB" sz="1800" kern="1200">
              <a:hlinkClick xmlns:r="http://schemas.openxmlformats.org/officeDocument/2006/relationships" r:id="rId1"/>
            </a:rPr>
            <a:t>https://wir2018.wid.world/</a:t>
          </a:r>
          <a:endParaRPr lang="en-US" sz="1800" kern="1200"/>
        </a:p>
      </dsp:txBody>
      <dsp:txXfrm>
        <a:off x="20561" y="409594"/>
        <a:ext cx="10977019" cy="380078"/>
      </dsp:txXfrm>
    </dsp:sp>
    <dsp:sp modelId="{EFE14CDC-30E2-4C40-AE6B-B993101D9C41}">
      <dsp:nvSpPr>
        <dsp:cNvPr id="0" name=""/>
        <dsp:cNvSpPr/>
      </dsp:nvSpPr>
      <dsp:spPr>
        <a:xfrm>
          <a:off x="0" y="862073"/>
          <a:ext cx="1101814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Gini Index</a:t>
          </a:r>
          <a:endParaRPr lang="en-US" sz="1800" kern="1200"/>
        </a:p>
      </dsp:txBody>
      <dsp:txXfrm>
        <a:off x="20561" y="882634"/>
        <a:ext cx="10977019" cy="380078"/>
      </dsp:txXfrm>
    </dsp:sp>
    <dsp:sp modelId="{A6268E80-0276-4D73-B445-726E7041D758}">
      <dsp:nvSpPr>
        <dsp:cNvPr id="0" name=""/>
        <dsp:cNvSpPr/>
      </dsp:nvSpPr>
      <dsp:spPr>
        <a:xfrm>
          <a:off x="0" y="1335113"/>
          <a:ext cx="1101814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Global Multidimensional Poverty Index: </a:t>
          </a:r>
          <a:r>
            <a:rPr lang="en-GB" sz="1800" kern="1200">
              <a:hlinkClick xmlns:r="http://schemas.openxmlformats.org/officeDocument/2006/relationships" r:id="rId2"/>
            </a:rPr>
            <a:t>http://hdr.undp.org/en/2019-MPI</a:t>
          </a:r>
          <a:endParaRPr lang="en-US" sz="1800" kern="1200"/>
        </a:p>
      </dsp:txBody>
      <dsp:txXfrm>
        <a:off x="20561" y="1355674"/>
        <a:ext cx="10977019" cy="380078"/>
      </dsp:txXfrm>
    </dsp:sp>
    <dsp:sp modelId="{AC32AC55-A39E-4DEF-A0FE-4DD9BA4E4D83}">
      <dsp:nvSpPr>
        <dsp:cNvPr id="0" name=""/>
        <dsp:cNvSpPr/>
      </dsp:nvSpPr>
      <dsp:spPr>
        <a:xfrm>
          <a:off x="0" y="1808153"/>
          <a:ext cx="1101814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hlinkClick xmlns:r="http://schemas.openxmlformats.org/officeDocument/2006/relationships" r:id="rId3"/>
            </a:rPr>
            <a:t>https://ophi.org.uk/multidimensional-poverty-index/</a:t>
          </a:r>
          <a:endParaRPr lang="en-US" sz="1800" kern="1200"/>
        </a:p>
      </dsp:txBody>
      <dsp:txXfrm>
        <a:off x="20561" y="1828714"/>
        <a:ext cx="10977019" cy="380078"/>
      </dsp:txXfrm>
    </dsp:sp>
    <dsp:sp modelId="{2D132020-9B0E-4AF6-83A0-A6076FE85A92}">
      <dsp:nvSpPr>
        <dsp:cNvPr id="0" name=""/>
        <dsp:cNvSpPr/>
      </dsp:nvSpPr>
      <dsp:spPr>
        <a:xfrm>
          <a:off x="0" y="2281193"/>
          <a:ext cx="1101814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Harvard Atlas of Economic Complexity: </a:t>
          </a:r>
          <a:r>
            <a:rPr lang="en-GB" sz="1800" kern="1200">
              <a:hlinkClick xmlns:r="http://schemas.openxmlformats.org/officeDocument/2006/relationships" r:id="rId4"/>
            </a:rPr>
            <a:t>http://atlas.cid.harvard.edu/</a:t>
          </a:r>
          <a:endParaRPr lang="en-US" sz="1800" kern="1200"/>
        </a:p>
      </dsp:txBody>
      <dsp:txXfrm>
        <a:off x="20561" y="2301754"/>
        <a:ext cx="10977019" cy="380078"/>
      </dsp:txXfrm>
    </dsp:sp>
    <dsp:sp modelId="{AD8C7081-8F57-4DAB-A8D4-281BD1761D1B}">
      <dsp:nvSpPr>
        <dsp:cNvPr id="0" name=""/>
        <dsp:cNvSpPr/>
      </dsp:nvSpPr>
      <dsp:spPr>
        <a:xfrm>
          <a:off x="0" y="2754233"/>
          <a:ext cx="1101814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Global competitiveness index: </a:t>
          </a:r>
          <a:r>
            <a:rPr lang="en-GB" sz="1800" kern="1200">
              <a:hlinkClick xmlns:r="http://schemas.openxmlformats.org/officeDocument/2006/relationships" r:id="rId5"/>
            </a:rPr>
            <a:t>https://www.weforum.org/reports/how-to-end-a-decade-of-lost-productivity-growth</a:t>
          </a:r>
          <a:endParaRPr lang="en-US" sz="1800" kern="1200"/>
        </a:p>
      </dsp:txBody>
      <dsp:txXfrm>
        <a:off x="20561" y="2774794"/>
        <a:ext cx="10977019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C481-FF9C-441A-AA6B-DDFF83B199DC}">
      <dsp:nvSpPr>
        <dsp:cNvPr id="0" name=""/>
        <dsp:cNvSpPr/>
      </dsp:nvSpPr>
      <dsp:spPr>
        <a:xfrm>
          <a:off x="0" y="1954"/>
          <a:ext cx="7012370" cy="990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CFBD9-A290-4BED-954D-49473AC6E1CB}">
      <dsp:nvSpPr>
        <dsp:cNvPr id="0" name=""/>
        <dsp:cNvSpPr/>
      </dsp:nvSpPr>
      <dsp:spPr>
        <a:xfrm>
          <a:off x="299648" y="224833"/>
          <a:ext cx="544815" cy="544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71841-90C3-46AF-8CF1-6B4383107490}">
      <dsp:nvSpPr>
        <dsp:cNvPr id="0" name=""/>
        <dsp:cNvSpPr/>
      </dsp:nvSpPr>
      <dsp:spPr>
        <a:xfrm>
          <a:off x="1144111" y="1954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hlinkClick xmlns:r="http://schemas.openxmlformats.org/officeDocument/2006/relationships" r:id="rId3"/>
            </a:rPr>
            <a:t>Internet Security Threat Report: https://www.symantec.com/security-center/threat-report</a:t>
          </a:r>
          <a:endParaRPr lang="en-US" sz="1700" kern="1200"/>
        </a:p>
      </dsp:txBody>
      <dsp:txXfrm>
        <a:off x="1144111" y="1954"/>
        <a:ext cx="5868258" cy="990573"/>
      </dsp:txXfrm>
    </dsp:sp>
    <dsp:sp modelId="{9365B9AE-9ACB-44DB-B2C2-344FC8D83163}">
      <dsp:nvSpPr>
        <dsp:cNvPr id="0" name=""/>
        <dsp:cNvSpPr/>
      </dsp:nvSpPr>
      <dsp:spPr>
        <a:xfrm>
          <a:off x="0" y="1240170"/>
          <a:ext cx="7012370" cy="990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37402-93B5-4C27-AAB4-5090369EA268}">
      <dsp:nvSpPr>
        <dsp:cNvPr id="0" name=""/>
        <dsp:cNvSpPr/>
      </dsp:nvSpPr>
      <dsp:spPr>
        <a:xfrm>
          <a:off x="299648" y="1463049"/>
          <a:ext cx="544815" cy="5448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3CD29-1672-4313-A46C-DFD774A10DEF}">
      <dsp:nvSpPr>
        <dsp:cNvPr id="0" name=""/>
        <dsp:cNvSpPr/>
      </dsp:nvSpPr>
      <dsp:spPr>
        <a:xfrm>
          <a:off x="1144111" y="1240170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Data Breach Investigations Report – Verizon: </a:t>
          </a:r>
          <a:r>
            <a:rPr lang="en-GB" sz="1700" kern="1200">
              <a:hlinkClick xmlns:r="http://schemas.openxmlformats.org/officeDocument/2006/relationships" r:id="rId6"/>
            </a:rPr>
            <a:t>https://enterprise.verizon.com/resources/reports/dbir/</a:t>
          </a:r>
          <a:endParaRPr lang="en-US" sz="1700" kern="1200"/>
        </a:p>
      </dsp:txBody>
      <dsp:txXfrm>
        <a:off x="1144111" y="1240170"/>
        <a:ext cx="5868258" cy="990573"/>
      </dsp:txXfrm>
    </dsp:sp>
    <dsp:sp modelId="{8BDAA539-B3C1-427C-B91D-B19F618CB715}">
      <dsp:nvSpPr>
        <dsp:cNvPr id="0" name=""/>
        <dsp:cNvSpPr/>
      </dsp:nvSpPr>
      <dsp:spPr>
        <a:xfrm>
          <a:off x="0" y="2478387"/>
          <a:ext cx="7012370" cy="990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85626-BE2D-419F-8F52-4D14D64C4BCB}">
      <dsp:nvSpPr>
        <dsp:cNvPr id="0" name=""/>
        <dsp:cNvSpPr/>
      </dsp:nvSpPr>
      <dsp:spPr>
        <a:xfrm>
          <a:off x="299648" y="2701266"/>
          <a:ext cx="544815" cy="544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8EC6D-BDEE-4CCA-BA97-762DF6EC992D}">
      <dsp:nvSpPr>
        <dsp:cNvPr id="0" name=""/>
        <dsp:cNvSpPr/>
      </dsp:nvSpPr>
      <dsp:spPr>
        <a:xfrm>
          <a:off x="1144111" y="2478387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Cyber Incidents and Breach Trends – The Internet Society: </a:t>
          </a:r>
          <a:r>
            <a:rPr lang="en-GB" sz="1700" kern="1200">
              <a:hlinkClick xmlns:r="http://schemas.openxmlformats.org/officeDocument/2006/relationships" r:id="rId9"/>
            </a:rPr>
            <a:t>https://www.internetsociety.org/resources/ota/2019/2018-cyber-incident-breach-trends-report/</a:t>
          </a:r>
          <a:endParaRPr lang="en-US" sz="1700" kern="1200"/>
        </a:p>
      </dsp:txBody>
      <dsp:txXfrm>
        <a:off x="1144111" y="2478387"/>
        <a:ext cx="5868258" cy="990573"/>
      </dsp:txXfrm>
    </dsp:sp>
    <dsp:sp modelId="{520241EA-D05A-4633-82E6-F8A1ED284DB7}">
      <dsp:nvSpPr>
        <dsp:cNvPr id="0" name=""/>
        <dsp:cNvSpPr/>
      </dsp:nvSpPr>
      <dsp:spPr>
        <a:xfrm>
          <a:off x="0" y="3716603"/>
          <a:ext cx="7012370" cy="990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ABC-6F7E-410A-A8AD-9B0C4985C1C3}">
      <dsp:nvSpPr>
        <dsp:cNvPr id="0" name=""/>
        <dsp:cNvSpPr/>
      </dsp:nvSpPr>
      <dsp:spPr>
        <a:xfrm>
          <a:off x="299648" y="3939482"/>
          <a:ext cx="544815" cy="54481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E264C-0E59-4932-8BAC-15D906C51BFF}">
      <dsp:nvSpPr>
        <dsp:cNvPr id="0" name=""/>
        <dsp:cNvSpPr/>
      </dsp:nvSpPr>
      <dsp:spPr>
        <a:xfrm>
          <a:off x="1144111" y="3716603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Internet Health Report – Mozilla: </a:t>
          </a:r>
          <a:r>
            <a:rPr lang="en-GB" sz="1700" kern="1200">
              <a:hlinkClick xmlns:r="http://schemas.openxmlformats.org/officeDocument/2006/relationships" r:id="rId12"/>
            </a:rPr>
            <a:t>https://blog.mozilla.org/blog/2019/04/23/its-complicated-mozillas-2019-internet-health-report/</a:t>
          </a:r>
          <a:endParaRPr lang="en-US" sz="1700" kern="1200"/>
        </a:p>
      </dsp:txBody>
      <dsp:txXfrm>
        <a:off x="1144111" y="3716603"/>
        <a:ext cx="5868258" cy="990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6E9FC-6EC0-4DF0-B814-000C4E66C1BE}">
      <dsp:nvSpPr>
        <dsp:cNvPr id="0" name=""/>
        <dsp:cNvSpPr/>
      </dsp:nvSpPr>
      <dsp:spPr>
        <a:xfrm>
          <a:off x="0" y="55043"/>
          <a:ext cx="7012370" cy="11087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Worldbank</a:t>
          </a: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https://data.worldbank.org/</a:t>
          </a:r>
          <a:endParaRPr lang="en-US" sz="1900" kern="1200" dirty="0"/>
        </a:p>
      </dsp:txBody>
      <dsp:txXfrm>
        <a:off x="54123" y="109166"/>
        <a:ext cx="6904124" cy="1000475"/>
      </dsp:txXfrm>
    </dsp:sp>
    <dsp:sp modelId="{7E892206-E659-4DEA-9B5B-A0533448A41F}">
      <dsp:nvSpPr>
        <dsp:cNvPr id="0" name=""/>
        <dsp:cNvSpPr/>
      </dsp:nvSpPr>
      <dsp:spPr>
        <a:xfrm>
          <a:off x="0" y="1218484"/>
          <a:ext cx="7012370" cy="1108721"/>
        </a:xfrm>
        <a:prstGeom prst="roundRect">
          <a:avLst/>
        </a:prstGeom>
        <a:gradFill rotWithShape="0">
          <a:gsLst>
            <a:gs pos="0">
              <a:schemeClr val="accent2">
                <a:hueOff val="397245"/>
                <a:satOff val="2304"/>
                <a:lumOff val="2288"/>
                <a:alphaOff val="0"/>
                <a:tint val="98000"/>
                <a:lumMod val="110000"/>
              </a:schemeClr>
            </a:gs>
            <a:gs pos="84000">
              <a:schemeClr val="accent2">
                <a:hueOff val="397245"/>
                <a:satOff val="2304"/>
                <a:lumOff val="22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Statista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https://www.statista.com/statistics/271496/global-market-share-held-by-smartphone-vendors-since-4th-quarter-2009/</a:t>
          </a:r>
          <a:endParaRPr lang="en-US" sz="1900" kern="1200" dirty="0"/>
        </a:p>
      </dsp:txBody>
      <dsp:txXfrm>
        <a:off x="54123" y="1272607"/>
        <a:ext cx="6904124" cy="1000475"/>
      </dsp:txXfrm>
    </dsp:sp>
    <dsp:sp modelId="{A9BA96B6-C187-47AE-99E8-975AFC849B57}">
      <dsp:nvSpPr>
        <dsp:cNvPr id="0" name=""/>
        <dsp:cNvSpPr/>
      </dsp:nvSpPr>
      <dsp:spPr>
        <a:xfrm>
          <a:off x="0" y="2381925"/>
          <a:ext cx="7012370" cy="1108721"/>
        </a:xfrm>
        <a:prstGeom prst="roundRect">
          <a:avLst/>
        </a:prstGeom>
        <a:gradFill rotWithShape="0">
          <a:gsLst>
            <a:gs pos="0">
              <a:schemeClr val="accent2">
                <a:hueOff val="794490"/>
                <a:satOff val="4609"/>
                <a:lumOff val="4576"/>
                <a:alphaOff val="0"/>
                <a:tint val="98000"/>
                <a:lumMod val="110000"/>
              </a:schemeClr>
            </a:gs>
            <a:gs pos="84000">
              <a:schemeClr val="accent2">
                <a:hueOff val="794490"/>
                <a:satOff val="4609"/>
                <a:lumOff val="45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Oxfam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https://www.oxfamamerica.org/explore/issues/</a:t>
          </a:r>
          <a:endParaRPr lang="en-US" sz="1900" kern="1200" dirty="0"/>
        </a:p>
      </dsp:txBody>
      <dsp:txXfrm>
        <a:off x="54123" y="2436048"/>
        <a:ext cx="6904124" cy="1000475"/>
      </dsp:txXfrm>
    </dsp:sp>
    <dsp:sp modelId="{B7CE0B5B-FA67-4E9F-938D-F20EB9C66E66}">
      <dsp:nvSpPr>
        <dsp:cNvPr id="0" name=""/>
        <dsp:cNvSpPr/>
      </dsp:nvSpPr>
      <dsp:spPr>
        <a:xfrm>
          <a:off x="0" y="3545366"/>
          <a:ext cx="7012370" cy="1108721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 AID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rId1"/>
            </a:rPr>
            <a:t>https://explorer.usaid.gov/</a:t>
          </a:r>
          <a:endParaRPr lang="en-GB" sz="1900" kern="1200" dirty="0"/>
        </a:p>
      </dsp:txBody>
      <dsp:txXfrm>
        <a:off x="54123" y="3599489"/>
        <a:ext cx="6904124" cy="1000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0A01F-C3C1-46C5-AE28-51CB4A78ABDF}">
      <dsp:nvSpPr>
        <dsp:cNvPr id="0" name=""/>
        <dsp:cNvSpPr/>
      </dsp:nvSpPr>
      <dsp:spPr>
        <a:xfrm>
          <a:off x="1346" y="1273760"/>
          <a:ext cx="1526850" cy="96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5685-5C77-4BE5-AEBD-2FB1CA3D9367}">
      <dsp:nvSpPr>
        <dsp:cNvPr id="0" name=""/>
        <dsp:cNvSpPr/>
      </dsp:nvSpPr>
      <dsp:spPr>
        <a:xfrm>
          <a:off x="170996" y="1434927"/>
          <a:ext cx="1526850" cy="9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McKinsey</a:t>
          </a:r>
        </a:p>
      </dsp:txBody>
      <dsp:txXfrm>
        <a:off x="199393" y="1463324"/>
        <a:ext cx="1470056" cy="912756"/>
      </dsp:txXfrm>
    </dsp:sp>
    <dsp:sp modelId="{1549B682-5859-4DCE-B986-585E1958B43F}">
      <dsp:nvSpPr>
        <dsp:cNvPr id="0" name=""/>
        <dsp:cNvSpPr/>
      </dsp:nvSpPr>
      <dsp:spPr>
        <a:xfrm>
          <a:off x="1867497" y="1273760"/>
          <a:ext cx="1526850" cy="96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5101-9E77-4732-B69F-84DCC594F33E}">
      <dsp:nvSpPr>
        <dsp:cNvPr id="0" name=""/>
        <dsp:cNvSpPr/>
      </dsp:nvSpPr>
      <dsp:spPr>
        <a:xfrm>
          <a:off x="2037147" y="1434927"/>
          <a:ext cx="1526850" cy="9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Accenture</a:t>
          </a:r>
        </a:p>
      </dsp:txBody>
      <dsp:txXfrm>
        <a:off x="2065544" y="1463324"/>
        <a:ext cx="1470056" cy="912756"/>
      </dsp:txXfrm>
    </dsp:sp>
    <dsp:sp modelId="{30252E2C-67DD-4A08-AAA8-F4AF62D08622}">
      <dsp:nvSpPr>
        <dsp:cNvPr id="0" name=""/>
        <dsp:cNvSpPr/>
      </dsp:nvSpPr>
      <dsp:spPr>
        <a:xfrm>
          <a:off x="3733648" y="1273760"/>
          <a:ext cx="1526850" cy="96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FBB0B-0687-4B9C-AD1A-D22149FCC290}">
      <dsp:nvSpPr>
        <dsp:cNvPr id="0" name=""/>
        <dsp:cNvSpPr/>
      </dsp:nvSpPr>
      <dsp:spPr>
        <a:xfrm>
          <a:off x="3903298" y="1434927"/>
          <a:ext cx="1526850" cy="9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PWC</a:t>
          </a:r>
        </a:p>
      </dsp:txBody>
      <dsp:txXfrm>
        <a:off x="3931695" y="1463324"/>
        <a:ext cx="1470056" cy="912756"/>
      </dsp:txXfrm>
    </dsp:sp>
    <dsp:sp modelId="{E0A126F3-990C-4545-A87A-382E6150C1B2}">
      <dsp:nvSpPr>
        <dsp:cNvPr id="0" name=""/>
        <dsp:cNvSpPr/>
      </dsp:nvSpPr>
      <dsp:spPr>
        <a:xfrm>
          <a:off x="5599800" y="1273760"/>
          <a:ext cx="1526850" cy="96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EAB2-9BB5-4EF7-89FE-E064A78C67FF}">
      <dsp:nvSpPr>
        <dsp:cNvPr id="0" name=""/>
        <dsp:cNvSpPr/>
      </dsp:nvSpPr>
      <dsp:spPr>
        <a:xfrm>
          <a:off x="5769450" y="1434927"/>
          <a:ext cx="1526850" cy="9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Deloitte</a:t>
          </a:r>
        </a:p>
      </dsp:txBody>
      <dsp:txXfrm>
        <a:off x="5797847" y="1463324"/>
        <a:ext cx="1470056" cy="912756"/>
      </dsp:txXfrm>
    </dsp:sp>
    <dsp:sp modelId="{B75D4AE1-38B7-40AD-9ECC-E974E29967FE}">
      <dsp:nvSpPr>
        <dsp:cNvPr id="0" name=""/>
        <dsp:cNvSpPr/>
      </dsp:nvSpPr>
      <dsp:spPr>
        <a:xfrm>
          <a:off x="7465951" y="1273760"/>
          <a:ext cx="1526850" cy="96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6611A-7B2E-4750-A484-5B3B6FC949D8}">
      <dsp:nvSpPr>
        <dsp:cNvPr id="0" name=""/>
        <dsp:cNvSpPr/>
      </dsp:nvSpPr>
      <dsp:spPr>
        <a:xfrm>
          <a:off x="7635601" y="1434927"/>
          <a:ext cx="1526850" cy="9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EY</a:t>
          </a:r>
        </a:p>
      </dsp:txBody>
      <dsp:txXfrm>
        <a:off x="7663998" y="1463324"/>
        <a:ext cx="1470056" cy="912756"/>
      </dsp:txXfrm>
    </dsp:sp>
    <dsp:sp modelId="{7581845C-64A5-4B83-95EB-287F867CC8A8}">
      <dsp:nvSpPr>
        <dsp:cNvPr id="0" name=""/>
        <dsp:cNvSpPr/>
      </dsp:nvSpPr>
      <dsp:spPr>
        <a:xfrm>
          <a:off x="9332102" y="1273760"/>
          <a:ext cx="1526850" cy="96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E2799-F9EA-40B5-B4D7-6C32E78023DB}">
      <dsp:nvSpPr>
        <dsp:cNvPr id="0" name=""/>
        <dsp:cNvSpPr/>
      </dsp:nvSpPr>
      <dsp:spPr>
        <a:xfrm>
          <a:off x="9501752" y="1434927"/>
          <a:ext cx="1526850" cy="9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KPMG</a:t>
          </a:r>
        </a:p>
      </dsp:txBody>
      <dsp:txXfrm>
        <a:off x="9530149" y="1463324"/>
        <a:ext cx="1470056" cy="912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99881-BE4C-46DB-B6B3-ADD89640B1D0}">
      <dsp:nvSpPr>
        <dsp:cNvPr id="0" name=""/>
        <dsp:cNvSpPr/>
      </dsp:nvSpPr>
      <dsp:spPr>
        <a:xfrm>
          <a:off x="0" y="2873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06120-CBDE-4A14-8263-CE3A7F9E2790}">
      <dsp:nvSpPr>
        <dsp:cNvPr id="0" name=""/>
        <dsp:cNvSpPr/>
      </dsp:nvSpPr>
      <dsp:spPr>
        <a:xfrm>
          <a:off x="103769" y="80057"/>
          <a:ext cx="188855" cy="188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8A8DB-2F73-45D7-9D5F-4C8D691E274F}">
      <dsp:nvSpPr>
        <dsp:cNvPr id="0" name=""/>
        <dsp:cNvSpPr/>
      </dsp:nvSpPr>
      <dsp:spPr>
        <a:xfrm>
          <a:off x="396394" y="2873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 the time horizon</a:t>
          </a:r>
          <a:r>
            <a:rPr lang="en-GB" sz="1800" kern="1200" dirty="0"/>
            <a:t> – how long is the information valid for?</a:t>
          </a:r>
          <a:endParaRPr lang="en-US" sz="1800" kern="1200" dirty="0"/>
        </a:p>
      </dsp:txBody>
      <dsp:txXfrm>
        <a:off x="396394" y="2873"/>
        <a:ext cx="6539050" cy="482398"/>
      </dsp:txXfrm>
    </dsp:sp>
    <dsp:sp modelId="{AAC29831-7B3D-46D3-A24A-D1346E234022}">
      <dsp:nvSpPr>
        <dsp:cNvPr id="0" name=""/>
        <dsp:cNvSpPr/>
      </dsp:nvSpPr>
      <dsp:spPr>
        <a:xfrm>
          <a:off x="0" y="605871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3A88F-C809-4A65-AE11-278DDF303C1A}">
      <dsp:nvSpPr>
        <dsp:cNvPr id="0" name=""/>
        <dsp:cNvSpPr/>
      </dsp:nvSpPr>
      <dsp:spPr>
        <a:xfrm>
          <a:off x="103769" y="683055"/>
          <a:ext cx="188855" cy="188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22E79-394C-460B-BD47-D21BBB244D9B}">
      <dsp:nvSpPr>
        <dsp:cNvPr id="0" name=""/>
        <dsp:cNvSpPr/>
      </dsp:nvSpPr>
      <dsp:spPr>
        <a:xfrm>
          <a:off x="396394" y="605871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Check the timeline – when was this information produced?</a:t>
          </a:r>
          <a:endParaRPr lang="en-US" sz="1800" kern="1200"/>
        </a:p>
      </dsp:txBody>
      <dsp:txXfrm>
        <a:off x="396394" y="605871"/>
        <a:ext cx="6539050" cy="482398"/>
      </dsp:txXfrm>
    </dsp:sp>
    <dsp:sp modelId="{C7246D72-8F3C-4ABE-8E02-0E040C6BE8B5}">
      <dsp:nvSpPr>
        <dsp:cNvPr id="0" name=""/>
        <dsp:cNvSpPr/>
      </dsp:nvSpPr>
      <dsp:spPr>
        <a:xfrm>
          <a:off x="0" y="1208869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894F4-7989-4327-8875-742362856CD9}">
      <dsp:nvSpPr>
        <dsp:cNvPr id="0" name=""/>
        <dsp:cNvSpPr/>
      </dsp:nvSpPr>
      <dsp:spPr>
        <a:xfrm>
          <a:off x="103769" y="1286053"/>
          <a:ext cx="188855" cy="188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C650-5A40-419B-9A2C-0B7297CA17D5}">
      <dsp:nvSpPr>
        <dsp:cNvPr id="0" name=""/>
        <dsp:cNvSpPr/>
      </dsp:nvSpPr>
      <dsp:spPr>
        <a:xfrm>
          <a:off x="396394" y="1208869"/>
          <a:ext cx="3155566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Choose social media outlets wisely based on purpose </a:t>
          </a:r>
        </a:p>
      </dsp:txBody>
      <dsp:txXfrm>
        <a:off x="396394" y="1208869"/>
        <a:ext cx="3155566" cy="482398"/>
      </dsp:txXfrm>
    </dsp:sp>
    <dsp:sp modelId="{5D56FE28-6B15-430C-B725-08AFA6EE1789}">
      <dsp:nvSpPr>
        <dsp:cNvPr id="0" name=""/>
        <dsp:cNvSpPr/>
      </dsp:nvSpPr>
      <dsp:spPr>
        <a:xfrm>
          <a:off x="3551960" y="1208869"/>
          <a:ext cx="3383483" cy="343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05" tIns="36305" rIns="36305" bIns="363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Facebook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linkedIn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WhatsApp</a:t>
          </a:r>
        </a:p>
      </dsp:txBody>
      <dsp:txXfrm>
        <a:off x="3551960" y="1208869"/>
        <a:ext cx="3383483" cy="343038"/>
      </dsp:txXfrm>
    </dsp:sp>
    <dsp:sp modelId="{A80070F1-B792-4362-9B61-52E202A90CD9}">
      <dsp:nvSpPr>
        <dsp:cNvPr id="0" name=""/>
        <dsp:cNvSpPr/>
      </dsp:nvSpPr>
      <dsp:spPr>
        <a:xfrm>
          <a:off x="0" y="1811867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0E8B8-8A30-40A7-8E91-CDA745E931BC}">
      <dsp:nvSpPr>
        <dsp:cNvPr id="0" name=""/>
        <dsp:cNvSpPr/>
      </dsp:nvSpPr>
      <dsp:spPr>
        <a:xfrm>
          <a:off x="103769" y="1889051"/>
          <a:ext cx="188855" cy="188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295D1-D10B-40F5-9F01-48F9FD48EC1B}">
      <dsp:nvSpPr>
        <dsp:cNvPr id="0" name=""/>
        <dsp:cNvSpPr/>
      </dsp:nvSpPr>
      <dsp:spPr>
        <a:xfrm>
          <a:off x="396394" y="1811867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Keep it clean – footprint is permanent, and it matters </a:t>
          </a:r>
        </a:p>
      </dsp:txBody>
      <dsp:txXfrm>
        <a:off x="396394" y="1811867"/>
        <a:ext cx="6539050" cy="482398"/>
      </dsp:txXfrm>
    </dsp:sp>
    <dsp:sp modelId="{756376CE-85C1-4684-9573-97FCCB1661CD}">
      <dsp:nvSpPr>
        <dsp:cNvPr id="0" name=""/>
        <dsp:cNvSpPr/>
      </dsp:nvSpPr>
      <dsp:spPr>
        <a:xfrm>
          <a:off x="0" y="2414865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E31EB-BEDD-47D5-939F-6A80714E0A47}">
      <dsp:nvSpPr>
        <dsp:cNvPr id="0" name=""/>
        <dsp:cNvSpPr/>
      </dsp:nvSpPr>
      <dsp:spPr>
        <a:xfrm>
          <a:off x="103769" y="2492049"/>
          <a:ext cx="188855" cy="1886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7F88C-0A55-4A91-87CF-27471B4E9BCB}">
      <dsp:nvSpPr>
        <dsp:cNvPr id="0" name=""/>
        <dsp:cNvSpPr/>
      </dsp:nvSpPr>
      <dsp:spPr>
        <a:xfrm>
          <a:off x="396394" y="2414865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Authenticity</a:t>
          </a:r>
        </a:p>
      </dsp:txBody>
      <dsp:txXfrm>
        <a:off x="396394" y="2414865"/>
        <a:ext cx="6539050" cy="482398"/>
      </dsp:txXfrm>
    </dsp:sp>
    <dsp:sp modelId="{6ADE69B7-6880-41F6-96C4-02165B939D9A}">
      <dsp:nvSpPr>
        <dsp:cNvPr id="0" name=""/>
        <dsp:cNvSpPr/>
      </dsp:nvSpPr>
      <dsp:spPr>
        <a:xfrm>
          <a:off x="0" y="3017863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9765B-C2C9-434B-B415-1F098EF358E1}">
      <dsp:nvSpPr>
        <dsp:cNvPr id="0" name=""/>
        <dsp:cNvSpPr/>
      </dsp:nvSpPr>
      <dsp:spPr>
        <a:xfrm>
          <a:off x="103769" y="3095046"/>
          <a:ext cx="188855" cy="1886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85856-E3BA-45C6-A2E3-5DA3A79BFFC3}">
      <dsp:nvSpPr>
        <dsp:cNvPr id="0" name=""/>
        <dsp:cNvSpPr/>
      </dsp:nvSpPr>
      <dsp:spPr>
        <a:xfrm>
          <a:off x="396394" y="3017863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Integrity</a:t>
          </a:r>
        </a:p>
      </dsp:txBody>
      <dsp:txXfrm>
        <a:off x="396394" y="3017863"/>
        <a:ext cx="6539050" cy="482398"/>
      </dsp:txXfrm>
    </dsp:sp>
    <dsp:sp modelId="{67FD7BB3-0053-4F57-93E2-36A3861B76A9}">
      <dsp:nvSpPr>
        <dsp:cNvPr id="0" name=""/>
        <dsp:cNvSpPr/>
      </dsp:nvSpPr>
      <dsp:spPr>
        <a:xfrm>
          <a:off x="0" y="3620861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259F7-B908-4B23-9236-26BE269A9122}">
      <dsp:nvSpPr>
        <dsp:cNvPr id="0" name=""/>
        <dsp:cNvSpPr/>
      </dsp:nvSpPr>
      <dsp:spPr>
        <a:xfrm>
          <a:off x="103769" y="3698044"/>
          <a:ext cx="188855" cy="18867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F89A-0980-47CC-872E-E77758C4416C}">
      <dsp:nvSpPr>
        <dsp:cNvPr id="0" name=""/>
        <dsp:cNvSpPr/>
      </dsp:nvSpPr>
      <dsp:spPr>
        <a:xfrm>
          <a:off x="396394" y="3620861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Privacy</a:t>
          </a:r>
        </a:p>
      </dsp:txBody>
      <dsp:txXfrm>
        <a:off x="396394" y="3620861"/>
        <a:ext cx="6539050" cy="482398"/>
      </dsp:txXfrm>
    </dsp:sp>
    <dsp:sp modelId="{906EAE70-B157-491C-A769-DB68657AFCD2}">
      <dsp:nvSpPr>
        <dsp:cNvPr id="0" name=""/>
        <dsp:cNvSpPr/>
      </dsp:nvSpPr>
      <dsp:spPr>
        <a:xfrm>
          <a:off x="0" y="4223859"/>
          <a:ext cx="7012370" cy="3430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A742D-93AF-46D4-8D52-AB19F406908C}">
      <dsp:nvSpPr>
        <dsp:cNvPr id="0" name=""/>
        <dsp:cNvSpPr/>
      </dsp:nvSpPr>
      <dsp:spPr>
        <a:xfrm>
          <a:off x="103769" y="4301042"/>
          <a:ext cx="188855" cy="18867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A3E0-80B5-4B20-B9F0-A0F5E5F7B667}">
      <dsp:nvSpPr>
        <dsp:cNvPr id="0" name=""/>
        <dsp:cNvSpPr/>
      </dsp:nvSpPr>
      <dsp:spPr>
        <a:xfrm>
          <a:off x="396394" y="4223859"/>
          <a:ext cx="6539050" cy="482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54" tIns="51054" rIns="51054" bIns="510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Cite or Reference it! </a:t>
          </a:r>
          <a:endParaRPr lang="en-GB" sz="1800" kern="1200"/>
        </a:p>
      </dsp:txBody>
      <dsp:txXfrm>
        <a:off x="396394" y="4223859"/>
        <a:ext cx="6539050" cy="48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itholtz.com/2016/09/cognitive-bias-codex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transparency.org/cpi20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freedomhouse.org/report/freedom-world/freedom-world-201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ofossilfree.org/abou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progress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en/ITU-D/Cybersecurity/Pages/global-cybersecurity-index.aspx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5.wdp"/><Relationship Id="rId10" Type="http://schemas.openxmlformats.org/officeDocument/2006/relationships/hyperlink" Target="https://www.automationreadiness.eiu.com/" TargetMode="External"/><Relationship Id="rId4" Type="http://schemas.openxmlformats.org/officeDocument/2006/relationships/image" Target="../media/image41.png"/><Relationship Id="rId9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lau/stalt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github.com/sdsna/2019GlobalIndex/blob/master/country_profiles/United%20States_SDR_2019.pdf" TargetMode="External"/><Relationship Id="rId4" Type="http://schemas.openxmlformats.org/officeDocument/2006/relationships/hyperlink" Target="https://sustainabledevelopment.un.org/content/documents/24797GSDR_report_2019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r.undp.org/sites/default/files/hdr2018_technical_notes.pdf" TargetMode="External"/><Relationship Id="rId4" Type="http://schemas.openxmlformats.org/officeDocument/2006/relationships/hyperlink" Target="http://hdr.undp.org/en/composite/GI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globalinnovationindex.org/Hom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network.or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.footprintnetwork.org/?_ga=2.157402106.1303688745.1573083628-2029074581.1573083628#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network.org/content/documents/WBCSD_SLWGUS15.pdf" TargetMode="External"/><Relationship Id="rId2" Type="http://schemas.openxmlformats.org/officeDocument/2006/relationships/hyperlink" Target="https://wwf.panda.org/knowledge_hub/all_publications/living_planet_report_20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arbonatlas.org/en/CO2-emissions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lecroft.com/insights/analysis/us-tops-list-of-countries-fuelling-the-mounting-waste-crisis/" TargetMode="External"/><Relationship Id="rId2" Type="http://schemas.openxmlformats.org/officeDocument/2006/relationships/hyperlink" Target="http://www.atlas.d-was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faq/" TargetMode="External"/><Relationship Id="rId2" Type="http://schemas.openxmlformats.org/officeDocument/2006/relationships/hyperlink" Target="https://worldhappiness.report/ed/20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weforum.org/docs/WEF_Future_of_Jobs_2018.pdf" TargetMode="External"/><Relationship Id="rId2" Type="http://schemas.openxmlformats.org/officeDocument/2006/relationships/hyperlink" Target="https://www.weforum.org/agenda/2018/09/future-of-jobs-2018-things-to-kno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forum.org/agenda/2018/07/the-skills-needed-to-survive-the-robot-invasion-of-the-workplac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isa.europa.eu/publications/enisa-threat-landscape-for-5g-networks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scontrol.org/factsheets/Nuclearweaponswhohaswhat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rive-global/ikigai-the-japanese-secret-to-a-long-and-happy-life-might-just-help-you-live-a-more-fulfilling-9871d01992b7" TargetMode="External"/><Relationship Id="rId2" Type="http://schemas.openxmlformats.org/officeDocument/2006/relationships/hyperlink" Target="https://medium.com/org-hacking/when-do-you-feel-ikigai-35e310269c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hyperlink" Target="https://ikigaitest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hyperlink" Target="https://80000hours.org/key-idea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www.allsides.com/media-bias/media-bias-ratings?field_featured_bias_rating_value=All&amp;field_news_source_type_tid%5b1%5d=1&amp;field_news_source_type_tid%5b2%5d=2&amp;field_news_source_type_tid%5b3%5d=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ome.kpmg/xx/en/home/insights/2019/02/2019-autonomous-vehicles-readiness-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D39EB-8E57-4DA2-9071-FDFB99F2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</a:rPr>
              <a:t>O</a:t>
            </a:r>
            <a:r>
              <a:rPr lang="en-US" sz="2200" dirty="0">
                <a:solidFill>
                  <a:srgbClr val="FFFFFF"/>
                </a:solidFill>
              </a:rPr>
              <a:t>odles of Data, </a:t>
            </a:r>
            <a:r>
              <a:rPr lang="en-US" sz="2200" b="1" dirty="0">
                <a:solidFill>
                  <a:srgbClr val="FFFFFF"/>
                </a:solidFill>
              </a:rPr>
              <a:t>G</a:t>
            </a:r>
            <a:r>
              <a:rPr lang="en-US" sz="2200" dirty="0">
                <a:solidFill>
                  <a:srgbClr val="FFFFFF"/>
                </a:solidFill>
              </a:rPr>
              <a:t>allons of Knowledge and an </a:t>
            </a:r>
            <a:r>
              <a:rPr lang="en-US" sz="2200" b="1" dirty="0">
                <a:solidFill>
                  <a:srgbClr val="FFFFFF"/>
                </a:solidFill>
              </a:rPr>
              <a:t>O</a:t>
            </a:r>
            <a:r>
              <a:rPr lang="en-US" sz="2200" dirty="0">
                <a:solidFill>
                  <a:srgbClr val="FFFFFF"/>
                </a:solidFill>
              </a:rPr>
              <a:t>unce of Wisdom</a:t>
            </a: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595C2E-DCF2-42D9-9222-5CB33EE1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 know it sounds cringey!! But its cool how much data is out there and how empowering it can be, to know where to look and what to look for!</a:t>
            </a:r>
          </a:p>
          <a:p>
            <a:r>
              <a:rPr lang="en-GB" sz="2400" dirty="0">
                <a:solidFill>
                  <a:srgbClr val="FFFFFF"/>
                </a:solidFill>
              </a:rPr>
              <a:t>After this class, you will be pros in filtering, sifting, and critically analysing information out there</a:t>
            </a:r>
            <a:endParaRPr lang="en-GB" sz="2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en-GB" sz="2400" dirty="0">
                <a:solidFill>
                  <a:srgbClr val="FFFFFF"/>
                </a:solidFill>
                <a:sym typeface="Wingdings" panose="05000000000000000000" pitchFamily="2" charset="2"/>
              </a:rPr>
              <a:t>School research will never be the same if you apply this </a:t>
            </a:r>
            <a:r>
              <a:rPr lang="en-GB" sz="2400" dirty="0" err="1">
                <a:solidFill>
                  <a:srgbClr val="FFFFFF"/>
                </a:solidFill>
                <a:sym typeface="Wingdings" panose="05000000000000000000" pitchFamily="2" charset="2"/>
              </a:rPr>
              <a:t>OGOz</a:t>
            </a:r>
            <a:r>
              <a:rPr lang="en-GB" sz="2400" dirty="0">
                <a:solidFill>
                  <a:srgbClr val="FFFFFF"/>
                </a:solidFill>
                <a:sym typeface="Wingdings" panose="05000000000000000000" pitchFamily="2" charset="2"/>
              </a:rPr>
              <a:t> lens! </a:t>
            </a: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7" name="Graphic 6" descr="Quotes">
            <a:extLst>
              <a:ext uri="{FF2B5EF4-FFF2-40B4-BE49-F238E27FC236}">
                <a16:creationId xmlns:a16="http://schemas.microsoft.com/office/drawing/2014/main" id="{393E4227-9807-4B2F-8F5B-A90BEF050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7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2B763-F9AC-4A55-BC4A-646EFDCE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Study methodology of the report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180A-4589-41B7-AE93-03507D34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you look at report, don’t just look at the ranking or the outcome –  Probe further!</a:t>
            </a:r>
          </a:p>
          <a:p>
            <a:r>
              <a:rPr lang="en-US" dirty="0"/>
              <a:t>Ask “How did they find out? What did they look at?</a:t>
            </a:r>
          </a:p>
          <a:p>
            <a:r>
              <a:rPr lang="en-US" dirty="0"/>
              <a:t>The Appendices usually are the most important parts of any report –  Go there first after you see the summary! </a:t>
            </a:r>
          </a:p>
          <a:p>
            <a:r>
              <a:rPr lang="en-US" dirty="0"/>
              <a:t>Methodology will tell you how they drew that conclusion and if it is applicable to your case?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DCB8C-3C70-45D0-AB26-99EC9959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106" y="702156"/>
            <a:ext cx="4297652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1A35B-67FA-4129-AD64-86580E4A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Why is this important?</a:t>
            </a:r>
            <a:endParaRPr lang="en-GB">
              <a:solidFill>
                <a:srgbClr val="FFFE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38B641-7BBC-434C-9959-BC5BD95EF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09376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49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8" name="Rectangle 177">
            <a:extLst>
              <a:ext uri="{FF2B5EF4-FFF2-40B4-BE49-F238E27FC236}">
                <a16:creationId xmlns:a16="http://schemas.microsoft.com/office/drawing/2014/main" id="{5FFACB1E-0A27-4B26-ADFE-02D5FC19B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hree Brains">
            <a:extLst>
              <a:ext uri="{FF2B5EF4-FFF2-40B4-BE49-F238E27FC236}">
                <a16:creationId xmlns:a16="http://schemas.microsoft.com/office/drawing/2014/main" id="{FAAC25FC-2A86-456F-A606-A580A7AD7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-2" b="2587"/>
          <a:stretch/>
        </p:blipFill>
        <p:spPr bwMode="auto">
          <a:xfrm>
            <a:off x="446532" y="641102"/>
            <a:ext cx="7497731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DD05844-F1FA-4A2C-B91F-73F07B34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A569815-BFBB-4B6D-B3B0-409E1DBC8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399FCDF-39D1-4B8A-AF4E-5BFAD912E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031D935-995B-4185-996E-84964CF6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85550F8-8714-45EE-AADA-8FBDE3D56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9F2372-44A0-4CB5-8A95-E8A6CB23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34837"/>
            <a:ext cx="10993549" cy="11408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3 brains, three times the power to think better! 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What you eat impacts your brain(s)!!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78D36A9D-4991-41A4-9C3C-D8BBCF65D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" r="-1" b="4707"/>
          <a:stretch/>
        </p:blipFill>
        <p:spPr bwMode="auto">
          <a:xfrm>
            <a:off x="8036240" y="641102"/>
            <a:ext cx="3702435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8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2C025-B51D-4079-B625-5BF7C895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Bias Codex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9A12-D39D-4A67-93C3-35059D5F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32" y="2052085"/>
            <a:ext cx="3033249" cy="3856229"/>
          </a:xfrm>
        </p:spPr>
        <p:txBody>
          <a:bodyPr anchor="t">
            <a:normAutofit/>
          </a:bodyPr>
          <a:lstStyle/>
          <a:p>
            <a:r>
              <a:rPr lang="en-GB" sz="1600" dirty="0">
                <a:solidFill>
                  <a:srgbClr val="FFFFFF"/>
                </a:solidFill>
                <a:hlinkClick r:id="rId2"/>
              </a:rPr>
              <a:t>https://ritholtz.com/2016/09/cognitive-bias-codex/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C69D3A-3281-4C7B-8A33-29193CF2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480" y="239936"/>
            <a:ext cx="8280177" cy="66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85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BFB0-C608-499D-9891-5A3B6B58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quality matters – selection 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6C71-B5F4-410A-B639-54E1788C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59641"/>
          </a:xfrm>
        </p:spPr>
        <p:txBody>
          <a:bodyPr>
            <a:normAutofit/>
          </a:bodyPr>
          <a:lstStyle/>
          <a:p>
            <a:r>
              <a:rPr lang="en-US" sz="2400" dirty="0"/>
              <a:t>Happens when you tend to look at a sample that are not truly and wholly representative of the population – meaning we “chose” the weak examples to prove our point</a:t>
            </a:r>
          </a:p>
          <a:p>
            <a:r>
              <a:rPr lang="en-US" sz="2400" dirty="0"/>
              <a:t>May happen unintentionally – again, because Humans are not perfect</a:t>
            </a:r>
          </a:p>
          <a:p>
            <a:r>
              <a:rPr lang="en-US" sz="2400" dirty="0"/>
              <a:t>You can avoid it – by ensuring you look at the problem from several different angles, choose examples from a wider variety of samples and variety of factors to judge a situation, not cherry-picking and instead randomize the selection process among many other techniques! </a:t>
            </a:r>
          </a:p>
          <a:p>
            <a:r>
              <a:rPr lang="en-US" sz="2400" dirty="0"/>
              <a:t>Love this? Go ahead and explore Statistical Methods to learn more about how to do qualitative and quantitative research!!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26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435A-0053-4E6A-A833-402ABA38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size matters – fallacy of small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5C20-5D67-41E1-8FEF-8C4EF178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Just because we saw something in a small group of sample does not mean we will see that if the sample size were to be scaled to a larger size.</a:t>
            </a:r>
          </a:p>
          <a:p>
            <a:r>
              <a:rPr lang="en-GB" dirty="0"/>
              <a:t>Assuming that this will apply – is the fallacy!</a:t>
            </a:r>
          </a:p>
          <a:p>
            <a:r>
              <a:rPr lang="en-GB" dirty="0"/>
              <a:t>For e.g., in a sample of 100 marbles, the odds of picking all blue is higher whereas in a smaller sample that odds decreases and you have more chance of picking a blue</a:t>
            </a:r>
          </a:p>
          <a:p>
            <a:r>
              <a:rPr lang="en-GB" dirty="0"/>
              <a:t>Ex2: In a group of 10 people you have less chance of someone knowing how to knit, perhaps in a bigger sample, the chances of finding people who know how to knit are higher!  </a:t>
            </a:r>
          </a:p>
          <a:p>
            <a:r>
              <a:rPr lang="en-GB" dirty="0"/>
              <a:t>Moral of the story? Just because we found no one who knew how to knit, we cannot conclude that Cantabrigians don’t know how to knit!! </a:t>
            </a:r>
          </a:p>
        </p:txBody>
      </p:sp>
    </p:spTree>
    <p:extLst>
      <p:ext uri="{BB962C8B-B14F-4D97-AF65-F5344CB8AC3E}">
        <p14:creationId xmlns:p14="http://schemas.microsoft.com/office/powerpoint/2010/main" val="125059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191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19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A9AA0-3CBB-48F7-803E-A51AB60D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Four-fold pattern – Prospect Theory</a:t>
            </a:r>
          </a:p>
        </p:txBody>
      </p:sp>
      <p:grpSp>
        <p:nvGrpSpPr>
          <p:cNvPr id="2079" name="Group 193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8" name="Rectangle 194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75" name="Content Placeholder 2074">
            <a:extLst>
              <a:ext uri="{FF2B5EF4-FFF2-40B4-BE49-F238E27FC236}">
                <a16:creationId xmlns:a16="http://schemas.microsoft.com/office/drawing/2014/main" id="{B67031B6-6FC1-4D55-A908-8F16CFC5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1902356"/>
            <a:ext cx="3354990" cy="4005957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Want to explore more?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Well then, you should study Behavioral Sciences or Behavioral Economics!</a:t>
            </a:r>
          </a:p>
          <a:p>
            <a:r>
              <a:rPr lang="en-US" dirty="0">
                <a:solidFill>
                  <a:srgbClr val="FFFFFF"/>
                </a:solidFill>
              </a:rPr>
              <a:t>Some good books for the holidays?</a:t>
            </a:r>
          </a:p>
          <a:p>
            <a:r>
              <a:rPr lang="en-US" dirty="0">
                <a:solidFill>
                  <a:srgbClr val="FFFFFF"/>
                </a:solidFill>
              </a:rPr>
              <a:t>Thinking Fast and Slow, by Kahneman</a:t>
            </a:r>
          </a:p>
          <a:p>
            <a:r>
              <a:rPr lang="en-US" dirty="0">
                <a:solidFill>
                  <a:srgbClr val="FFFFFF"/>
                </a:solidFill>
              </a:rPr>
              <a:t>Predictably Irrational, by Dan </a:t>
            </a:r>
            <a:r>
              <a:rPr lang="en-US" dirty="0" err="1">
                <a:solidFill>
                  <a:srgbClr val="FFFFFF"/>
                </a:solidFill>
              </a:rPr>
              <a:t>Ariely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9B39066-5FC7-430D-8334-A13DFB16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800" y="1600156"/>
            <a:ext cx="6866506" cy="36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5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47A8-E41F-47EC-B8B8-70A3EF30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cap="none" dirty="0"/>
              <a:t>Whirlwind tour of the data in the web!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A26C-A4C5-4B73-8B67-9D00EAD7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Lets look at some real indices/reports/metrics that tell </a:t>
            </a:r>
            <a:r>
              <a:rPr lang="en-GB" sz="2800"/>
              <a:t>us a </a:t>
            </a:r>
            <a:r>
              <a:rPr lang="en-GB" sz="2800" dirty="0"/>
              <a:t>lot about the world we live in!</a:t>
            </a:r>
          </a:p>
        </p:txBody>
      </p:sp>
    </p:spTree>
    <p:extLst>
      <p:ext uri="{BB962C8B-B14F-4D97-AF65-F5344CB8AC3E}">
        <p14:creationId xmlns:p14="http://schemas.microsoft.com/office/powerpoint/2010/main" val="170623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6B042-8FB8-4597-AF54-18A258B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Corruption Perception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5B9E-5BE2-4369-84DA-9C7E8171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1" y="5477690"/>
            <a:ext cx="3511233" cy="409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https://www.transparency.org/cpi2018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E85F8-3D24-4072-A366-5CDE78301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09" b="-1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9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55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CC63E14-C485-416C-A270-87C593492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30" b="1"/>
          <a:stretch/>
        </p:blipFill>
        <p:spPr>
          <a:xfrm>
            <a:off x="1" y="10"/>
            <a:ext cx="4637078" cy="6857530"/>
          </a:xfrm>
          <a:prstGeom prst="rect">
            <a:avLst/>
          </a:prstGeom>
        </p:spPr>
      </p:pic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C24241-4224-4BD9-95EB-3E3FBAB44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7" r="7019" b="2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68" name="Rectangle 57">
            <a:extLst>
              <a:ext uri="{FF2B5EF4-FFF2-40B4-BE49-F238E27FC236}">
                <a16:creationId xmlns:a16="http://schemas.microsoft.com/office/drawing/2014/main" id="{3D2D677F-100E-4894-8088-FEF4C2576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3E3C1-660A-43B9-8264-74EA62B8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cap="none" dirty="0">
                <a:solidFill>
                  <a:srgbClr val="FFFFFF"/>
                </a:solidFill>
              </a:rPr>
              <a:t>Where Do We Stand? </a:t>
            </a:r>
            <a:br>
              <a:rPr lang="en-US" sz="2500" cap="none" dirty="0">
                <a:solidFill>
                  <a:srgbClr val="FFFFFF"/>
                </a:solidFill>
              </a:rPr>
            </a:br>
            <a:br>
              <a:rPr lang="en-US" sz="2500" cap="none" dirty="0">
                <a:solidFill>
                  <a:srgbClr val="FFFFFF"/>
                </a:solidFill>
              </a:rPr>
            </a:br>
            <a:r>
              <a:rPr lang="en-US" sz="2500" cap="none" dirty="0">
                <a:solidFill>
                  <a:srgbClr val="FFFFFF"/>
                </a:solidFill>
              </a:rPr>
              <a:t>22</a:t>
            </a:r>
            <a:r>
              <a:rPr lang="en-US" sz="2500" cap="none" baseline="30000" dirty="0">
                <a:solidFill>
                  <a:srgbClr val="FFFFFF"/>
                </a:solidFill>
              </a:rPr>
              <a:t>nd</a:t>
            </a:r>
            <a:r>
              <a:rPr lang="en-US" sz="2500" cap="none" dirty="0">
                <a:solidFill>
                  <a:srgbClr val="FFFFFF"/>
                </a:solidFill>
              </a:rPr>
              <a:t> In the World Ranking And 2</a:t>
            </a:r>
            <a:r>
              <a:rPr lang="en-US" sz="2500" cap="none" baseline="30000" dirty="0">
                <a:solidFill>
                  <a:srgbClr val="FFFFFF"/>
                </a:solidFill>
              </a:rPr>
              <a:t>nd</a:t>
            </a:r>
            <a:r>
              <a:rPr lang="en-US" sz="2500" cap="none" dirty="0">
                <a:solidFill>
                  <a:srgbClr val="FFFFFF"/>
                </a:solidFill>
              </a:rPr>
              <a:t> In the Americas</a:t>
            </a:r>
          </a:p>
        </p:txBody>
      </p:sp>
      <p:sp>
        <p:nvSpPr>
          <p:cNvPr id="69" name="Rectangle 59">
            <a:extLst>
              <a:ext uri="{FF2B5EF4-FFF2-40B4-BE49-F238E27FC236}">
                <a16:creationId xmlns:a16="http://schemas.microsoft.com/office/drawing/2014/main" id="{00893BA2-BE7F-4E83-B8FC-9F91F2C7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8BBB5A80-F542-486D-B054-EFE4B916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E46C4-5D52-457F-B31C-2A66C64F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cap="none">
                <a:solidFill>
                  <a:schemeClr val="accent1"/>
                </a:solidFill>
              </a:rPr>
              <a:t>There’s so much out there! How do you know what's good?</a:t>
            </a:r>
            <a:endParaRPr lang="en-GB" cap="none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17079B3-145E-4A12-8979-A6F901FDC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274482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42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AC493-5EC5-4751-9700-DAC05A3D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Freedom In the world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AF48-33E5-48BE-AEE0-6B1BF8702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8031" y="4847251"/>
            <a:ext cx="4302332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https://freedomhouse.org/report/freedom-world/freedom-world-2019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1F8D7-7397-44AF-8D9C-E5CFA41B1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" y="-159488"/>
            <a:ext cx="6990844" cy="79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0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E2DE9-B332-4ABC-8979-D2A0F0EB1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C38E5-6CD4-4310-B4CC-799D4DCB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Where do we stand?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BA37-D4D6-4C45-A33C-9AD33D9C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EBEBEB"/>
                </a:solidFill>
              </a:rPr>
              <a:t>Here’s where we stand compared to our developed peers in the world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64372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6F34C-469A-44AD-AD3B-8378EFA7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Global Divestment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F29C-A2A6-48E1-99A7-0EF3139E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https://gofossilfree.org/about/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A28B89-B9AC-47A9-A14E-0A028C033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7" y="2790605"/>
            <a:ext cx="1091738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53883-677F-42F9-BBD3-276535B9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36"/>
            <a:ext cx="8060805" cy="62874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FB8F9-46BA-4513-A814-6D82D738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Social progress imperative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4CB4-E78B-4D1B-AD73-F6BD4429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https://www.socialprogress.org/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13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63FFF83-2241-469F-85CB-784EE709D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0"/>
            <a:ext cx="12188952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1ACEF87-056E-4E77-899B-9E9A04E9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096000" cy="3474720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D753C-C866-4642-851F-3220A2D5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3516384"/>
            <a:ext cx="5139775" cy="460991"/>
          </a:xfrm>
        </p:spPr>
        <p:txBody>
          <a:bodyPr anchor="ctr">
            <a:normAutofit fontScale="90000"/>
          </a:bodyPr>
          <a:lstStyle/>
          <a:p>
            <a:r>
              <a:rPr lang="en-GB" cap="none" dirty="0">
                <a:solidFill>
                  <a:schemeClr val="tx2"/>
                </a:solidFill>
              </a:rPr>
              <a:t>Looking at data!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5982B-23C7-4FF4-87DB-1F2E0C32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77" y="171996"/>
            <a:ext cx="6155235" cy="293912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EF55F55-413E-4D10-993D-7D5ED249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02" y="3977375"/>
            <a:ext cx="5614685" cy="2453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Depends on how you want to show it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Positive spin – you tend to compare with weaker ones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Negative spin – you compare with better ones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Neutral spin – compare apples to apples – pick a common factor: In this case, I chose population size as my factor to compare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Iran, Turkey, and Germany all have similar population if you see the green graph on the slide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D0C6C3A-73B1-4E33-AD0D-8BCD35B7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4F25F-E984-4C00-9A18-FB2F78204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8341" y="114917"/>
            <a:ext cx="4014910" cy="3225885"/>
          </a:xfrm>
          <a:prstGeom prst="rect">
            <a:avLst/>
          </a:prstGeom>
        </p:spPr>
      </p:pic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03022F3-BFF5-4104-AE9A-399949DAF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383280"/>
            <a:ext cx="12188952" cy="914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1195D-3416-4D14-A6AB-CF15BAE77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6735" y="3802211"/>
            <a:ext cx="6316924" cy="23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3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E7AAF8B-0F5C-480E-AD7F-61B572BC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F8553-A1ED-4CBC-A96A-EB6255A0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711" y="1120722"/>
            <a:ext cx="434974" cy="4895849"/>
          </a:xfrm>
        </p:spPr>
        <p:txBody>
          <a:bodyPr vert="vert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</a:rPr>
              <a:t>Global Cybersecurity Index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A75A8D-4785-4CA5-A14A-881173E5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87CD6A-6324-4649-948A-7C31B56F5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AF8FAA-3EB3-4732-8F11-036D1C354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60472AB-69D5-43AB-B59B-2FF15C44A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F93AB8A-2A00-45EE-A99B-0BD72C93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934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B68AD-FBE8-4CEC-A213-0A41C636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3" y="730889"/>
            <a:ext cx="4087598" cy="227122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85423D1-38A6-4525-B06A-EFF54C1A5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5156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9844A-C230-4107-A3E4-8CA88DF8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28" y="738013"/>
            <a:ext cx="4133701" cy="197185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BF438C9-9278-43E6-A69C-3E42D23C4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100" y="3568647"/>
            <a:ext cx="3674304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655F9-BE44-40F7-9D48-370DE7B0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0" y="4153762"/>
            <a:ext cx="4099920" cy="215086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F0CA807A-93E5-44E0-BCB5-0466C5C3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5156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987F2-52F7-4F08-AA5D-A6E8EA794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594" y="4185807"/>
            <a:ext cx="4333742" cy="21683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2F71-ACDF-4061-926B-4A5A6CA5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13" y="6403750"/>
            <a:ext cx="7040675" cy="3816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https://www.itu.int/en/itu-d/cybersecurity/pages/global-cybersecurity-index.aspx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0ABFD7-413B-45B5-AFDC-1A0C1B597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477" y="2400137"/>
            <a:ext cx="3401423" cy="18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9958B5-5C27-4A9A-983B-AC6A83EFD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7725" y="1436050"/>
            <a:ext cx="0" cy="16459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D9F183-E7A0-43C6-AE19-6F4D3252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3890" y="54425"/>
            <a:ext cx="2738222" cy="407458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30F83E-E262-4420-8348-17E9D1AF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8360" y="103484"/>
            <a:ext cx="2829749" cy="4084846"/>
          </a:xfrm>
          <a:prstGeom prst="rect">
            <a:avLst/>
          </a:prstGeom>
        </p:spPr>
      </p:pic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28D11-0B97-49B4-A521-E78A3BF3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556520"/>
            <a:ext cx="4639076" cy="16737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cap="none" dirty="0">
                <a:solidFill>
                  <a:schemeClr val="tx2"/>
                </a:solidFill>
              </a:rPr>
              <a:t>Automation readiness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D1917-3249-4527-AA1D-FFF2F439D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r="-2" b="12642"/>
          <a:stretch/>
        </p:blipFill>
        <p:spPr>
          <a:xfrm>
            <a:off x="0" y="62480"/>
            <a:ext cx="3083002" cy="41258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FCCD8A-05E2-4199-B10A-0683D980C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174" y="1436050"/>
            <a:ext cx="0" cy="16459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8BD25D-8B66-4F26-8257-6DC07362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2625" y="1436050"/>
            <a:ext cx="0" cy="16459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DC94CB-D9B5-4FD3-AC86-17554E6F6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811" y="51727"/>
            <a:ext cx="3083003" cy="42625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66DF-2ECD-4509-866C-A9C2E836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048" y="4556520"/>
            <a:ext cx="6110759" cy="17647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https://www.automationreadiness.eiu.com/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5A442-D40D-4280-9BE1-4E3ECEA31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285400" cy="6924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B711A-A7E2-4F33-AB73-9963A795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029" y="601200"/>
            <a:ext cx="4597758" cy="40464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Bureau of labor Statistics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B302-F445-449A-A621-BF91A7B0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29" y="1271760"/>
            <a:ext cx="4597758" cy="4985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/>
                </a:solidFill>
              </a:rPr>
              <a:t>U-1, persons unemployed 15 weeks or longer, as a percent of the civilian labor force;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/>
                </a:solidFill>
              </a:rPr>
              <a:t>U-2, job losers and persons who completed temporary jobs, as a percent of the civilian labor force;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/>
                </a:solidFill>
              </a:rPr>
              <a:t>U-3, total unemployed, as a percent of the civilian labor force (this is the definition used for the official unemployment rate);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/>
                </a:solidFill>
              </a:rPr>
              <a:t>U-4, total unemployed plus discouraged workers, as a percent of the civilian labor force plus discouraged workers;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/>
                </a:solidFill>
              </a:rPr>
              <a:t>U-5, total unemployed, plus discouraged workers, plus all other marginally attached workers, as a percent of the civilian labor force plus all marginally attached workers; and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tx1"/>
                </a:solidFill>
              </a:rPr>
              <a:t>U-6, total unemployed, plus all marginally attached workers, plus total employed part time for economic reasons, as a percent of the civilian labor force plus all marginally attached workers.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1403E-2A00-41D2-95D1-AC7BB483A3B6}"/>
              </a:ext>
            </a:extLst>
          </p:cNvPr>
          <p:cNvSpPr/>
          <p:nvPr/>
        </p:nvSpPr>
        <p:spPr>
          <a:xfrm>
            <a:off x="7292737" y="6440144"/>
            <a:ext cx="3207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https://www.bls.gov/lau/stalt.htm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89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19">
            <a:extLst>
              <a:ext uri="{FF2B5EF4-FFF2-40B4-BE49-F238E27FC236}">
                <a16:creationId xmlns:a16="http://schemas.microsoft.com/office/drawing/2014/main" id="{F63FFF83-2241-469F-85CB-784EE709D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0"/>
            <a:ext cx="12188952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1">
            <a:extLst>
              <a:ext uri="{FF2B5EF4-FFF2-40B4-BE49-F238E27FC236}">
                <a16:creationId xmlns:a16="http://schemas.microsoft.com/office/drawing/2014/main" id="{B1ACEF87-056E-4E77-899B-9E9A04E9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22054"/>
            <a:ext cx="6096000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AFCCA-26B9-428F-939C-10C61F8F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5139775" cy="89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none">
                <a:solidFill>
                  <a:srgbClr val="FFFFFF"/>
                </a:solidFill>
              </a:rPr>
              <a:t>Sustainable Development Goals (SDG)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B8657-8F58-4B5E-A551-A506B72C3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25222"/>
            <a:ext cx="6092696" cy="2208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8A46-1481-40F5-BA1D-9997FC2D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102059"/>
            <a:ext cx="5147354" cy="227334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https://sustainabledevelopment.un.org/</a:t>
            </a:r>
            <a:endParaRPr lang="en-US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https://sustainabledevelopment.un.org/content/documents/24797GSDR_report_2019.pdf</a:t>
            </a:r>
            <a:endParaRPr lang="en-GB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https://github.com/sdsna/2019GlobalIndex/blob/master/country_profiles/United%20States_SDR_2019.pdf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Rectangle 123">
            <a:extLst>
              <a:ext uri="{FF2B5EF4-FFF2-40B4-BE49-F238E27FC236}">
                <a16:creationId xmlns:a16="http://schemas.microsoft.com/office/drawing/2014/main" id="{DD0C6C3A-73B1-4E33-AD0D-8BCD35B7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ADB5B-158E-45F7-8F30-E832A712D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720" y="141172"/>
            <a:ext cx="5926455" cy="2092654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303022F3-BFF5-4104-AE9A-399949DAF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560620"/>
            <a:ext cx="12188952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11874-9B1D-4BA6-9971-EA1800CC0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119" y="2978387"/>
            <a:ext cx="3975760" cy="35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14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Rectangle 116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Rectangle 118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Rectangle 120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6" name="Rectangle 12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D6414-38E0-4AAC-9DB7-41D3FD29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267" y="39595"/>
            <a:ext cx="6893007" cy="6782989"/>
          </a:xfrm>
          <a:prstGeom prst="rect">
            <a:avLst/>
          </a:prstGeom>
        </p:spPr>
      </p:pic>
      <p:sp>
        <p:nvSpPr>
          <p:cNvPr id="137" name="Rectangle 12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0AF1D-6BD5-4EE7-A8DD-C0F5A817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cap="none" dirty="0">
                <a:solidFill>
                  <a:srgbClr val="FFFFFF"/>
                </a:solidFill>
              </a:rPr>
              <a:t>Human Development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C6316-EC3A-4361-B7A3-8273515F6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5" y="3505095"/>
            <a:ext cx="3507154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http://hdr.undp.org/en/composite/gii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http://hdr.undp.org/sites/default/files/hdr2018_technical_notes.pdf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1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E92DE-E8F5-4366-B910-50DA2216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87" y="1164514"/>
            <a:ext cx="3396638" cy="3102686"/>
          </a:xfrm>
        </p:spPr>
        <p:txBody>
          <a:bodyPr anchor="t">
            <a:norm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95000"/>
                  </a:schemeClr>
                </a:solidFill>
              </a:rPr>
              <a:t>Measurement vs. </a:t>
            </a:r>
            <a:br>
              <a:rPr lang="en-GB" sz="3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95000"/>
                  </a:schemeClr>
                </a:solidFill>
              </a:rPr>
              <a:t>metric</a:t>
            </a: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6A01FBE-F15E-4075-9BAA-87095814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025" y="758469"/>
            <a:ext cx="8269749" cy="5785205"/>
          </a:xfrm>
          <a:ln w="57150"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Measurement is “What you want to measure to understand some thing’s position, status, or condition” for e.g., speed = distance covered vs.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Metric is “how you will represent it?” for e.g., representation depends on the context of the measurement, but uses Standard scale and repeatable technique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example, internet speed is most commonly represented in megabits per second (Mbps)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Average Speed of a car is represented in miles/</a:t>
            </a:r>
            <a:r>
              <a:rPr lang="en-US" sz="2400" dirty="0" err="1"/>
              <a:t>kilometres</a:t>
            </a:r>
            <a:r>
              <a:rPr lang="en-US" sz="2400" dirty="0"/>
              <a:t> per Hour (Mph/</a:t>
            </a:r>
            <a:r>
              <a:rPr lang="en-US" sz="2400" dirty="0" err="1"/>
              <a:t>KmPH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Now give me something you want to measure and tell me how you would measure it?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 give this: I want to measure Customer Satisfaction and I could use “Times visited per Month” as a metric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Tell me one fallacy in the above metric</a:t>
            </a:r>
          </a:p>
        </p:txBody>
      </p:sp>
    </p:spTree>
    <p:extLst>
      <p:ext uri="{BB962C8B-B14F-4D97-AF65-F5344CB8AC3E}">
        <p14:creationId xmlns:p14="http://schemas.microsoft.com/office/powerpoint/2010/main" val="178762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17701-2FE8-4139-8612-8B2D9680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Global Innovation Index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DA91-451F-42B0-B612-4FFA8672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https://www.globalinnovationindex.org/Home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9CF98-5AB7-4C9B-8FF8-833864B8C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2047"/>
            <a:ext cx="5972175" cy="67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01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CFEC01F-9A6E-452C-9E4B-DE66C9F67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3" r="10474" b="-2"/>
          <a:stretch/>
        </p:blipFill>
        <p:spPr>
          <a:xfrm>
            <a:off x="45488" y="555754"/>
            <a:ext cx="7817344" cy="5918197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53C03-3A20-40E8-B78A-EECBD0331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Global Footprint Network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9F736-25FD-466D-83E1-5142E88F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n-GB" sz="1400" cap="non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https://www.footprintnetwork.org/</a:t>
            </a:r>
            <a:endParaRPr lang="en-GB" sz="1400" cap="none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BC69B64-1326-4FBC-8501-5F593121031E}"/>
              </a:ext>
            </a:extLst>
          </p:cNvPr>
          <p:cNvSpPr txBox="1"/>
          <p:nvPr/>
        </p:nvSpPr>
        <p:spPr>
          <a:xfrm>
            <a:off x="2159726" y="4511040"/>
            <a:ext cx="358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Measure what you treasure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B1F36-08DE-4AB9-91ED-1A813B2F2DD4}"/>
              </a:ext>
            </a:extLst>
          </p:cNvPr>
          <p:cNvSpPr txBox="1"/>
          <p:nvPr/>
        </p:nvSpPr>
        <p:spPr>
          <a:xfrm>
            <a:off x="783210" y="6470394"/>
            <a:ext cx="9469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accent3"/>
                </a:solidFill>
              </a:rPr>
              <a:t>Open Data Platform: </a:t>
            </a:r>
            <a:r>
              <a:rPr lang="en-GB" sz="140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https://data.footprintnetwork.org/?_ga=2.157402106.1303688745.1573083628-2029074581.1573083628#/</a:t>
            </a:r>
            <a:endParaRPr lang="en-GB" sz="14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23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016D-741E-4F55-8BE9-93885693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Living Planet Report</a:t>
            </a:r>
            <a:endParaRPr lang="en-GB" sz="2400">
              <a:solidFill>
                <a:srgbClr val="FFFFFF"/>
              </a:solidFill>
            </a:endParaRP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9956-C0FE-4328-9070-3EFE97E4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7" y="2052085"/>
            <a:ext cx="3586698" cy="19769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https://wwf.panda.org/knowledge_hub/all_publications/living_planet_report_2018/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https://www.footprintnetwork.org/content/documents/WBCSD_SLWGUS15.pdf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AFCE1-E77A-4D15-B050-3D0F73D0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744" y="740621"/>
            <a:ext cx="8020781" cy="51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197DB6-56A9-4C7A-B681-9FF11D033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3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AE890-6829-47FC-88AD-2B888CD5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Global Carbon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3978-F050-4219-B271-A0BB6F9E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EBEBEB"/>
                </a:solidFill>
                <a:hlinkClick r:id="rId3"/>
              </a:rPr>
              <a:t>http://www.globalcarbonatlas.org/en/CO2-emissions</a:t>
            </a:r>
            <a:endParaRPr lang="en-US" sz="1600" cap="all">
              <a:solidFill>
                <a:srgbClr val="EBEBEB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16472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79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81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C7EE-9365-4E1A-AC0F-2AA6A99E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Change the Perspective – the fact looks different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13" name="Content Placeholder 4108">
            <a:extLst>
              <a:ext uri="{FF2B5EF4-FFF2-40B4-BE49-F238E27FC236}">
                <a16:creationId xmlns:a16="http://schemas.microsoft.com/office/drawing/2014/main" id="{0FD22488-112B-474A-9DFA-17B576BF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4098" name="Picture 2" descr="Emissions per capita">
            <a:extLst>
              <a:ext uri="{FF2B5EF4-FFF2-40B4-BE49-F238E27FC236}">
                <a16:creationId xmlns:a16="http://schemas.microsoft.com/office/drawing/2014/main" id="{65F00A26-E83F-461A-8634-F8A8DA64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800" y="1076585"/>
            <a:ext cx="6866506" cy="47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2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6D417-EC80-455A-9791-F7464D55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Waste atlas</a:t>
            </a:r>
            <a:endParaRPr lang="en-GB" sz="240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6B9D-E87D-4274-94CD-4DCDB582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GB" sz="1600">
                <a:solidFill>
                  <a:srgbClr val="FFFFFF"/>
                </a:solidFill>
                <a:hlinkClick r:id="rId2"/>
              </a:rPr>
              <a:t>http://www.atlas.d-waste.com/</a:t>
            </a:r>
            <a:endParaRPr lang="en-GB" sz="1600">
              <a:solidFill>
                <a:srgbClr val="FFFFFF"/>
              </a:solidFill>
            </a:endParaRPr>
          </a:p>
          <a:p>
            <a:r>
              <a:rPr lang="en-US" sz="1600">
                <a:solidFill>
                  <a:srgbClr val="FFFFFF"/>
                </a:solidFill>
              </a:rPr>
              <a:t>Waste generation and recycling indices: </a:t>
            </a:r>
            <a:r>
              <a:rPr lang="en-GB" sz="1600">
                <a:solidFill>
                  <a:srgbClr val="FFFFFF"/>
                </a:solidFill>
                <a:hlinkClick r:id="rId3"/>
              </a:rPr>
              <a:t>https://www.maplecroft.com/insights/analysis/us-tops-list-of-countries-fuelling-the-mounting-waste-crisis/</a:t>
            </a:r>
            <a:endParaRPr lang="en-GB" sz="1600">
              <a:solidFill>
                <a:srgbClr val="FFFFFF"/>
              </a:solidFill>
            </a:endParaRPr>
          </a:p>
          <a:p>
            <a:endParaRPr lang="en-GB" sz="16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94324-7382-4FC4-B0E4-F71CABBF2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770" y="948413"/>
            <a:ext cx="6702566" cy="4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8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5196B7-638B-4DC2-897C-9F49E9D4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97D3B-4ECD-4397-A989-D5882BB3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AE429C-3A94-4C39-B88C-596F1E4C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1"/>
            <a:ext cx="3703320" cy="914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EA2C8A-CA20-494E-8DAA-985E842E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41102"/>
            <a:ext cx="3702134" cy="5751230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BAA17-0129-499E-87E8-EC1658F1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60" y="2083307"/>
            <a:ext cx="3412067" cy="19750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World Happiness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0FBC-5437-4CD4-85FB-1CD419C0F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1" y="4610040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https://worldhappiness.report/ed/2019/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https://worldhappiness.report/faq/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C77C8-D208-4D87-BB3C-F5DF7CA7F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68" y="1192080"/>
            <a:ext cx="4523293" cy="701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3DEA1-6692-4D61-8202-A9E493610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156" y="0"/>
            <a:ext cx="7156310" cy="68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D7EF8-73CA-4C6B-91A4-CAE462AF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2"/>
                </a:solidFill>
              </a:rPr>
              <a:t>Skills of the future!</a:t>
            </a:r>
            <a:endParaRPr lang="en-GB" sz="3200" cap="none" dirty="0">
              <a:solidFill>
                <a:schemeClr val="tx2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A85A8-D2F5-40BE-8AF5-58669216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https://www.weforum.org/agenda/2018/09/future-of-jobs-2018-things-to-know/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http://www3.weforum.org/docs/WEF_Future_of_Jobs_2018.pdf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      ">
            <a:extLst>
              <a:ext uri="{FF2B5EF4-FFF2-40B4-BE49-F238E27FC236}">
                <a16:creationId xmlns:a16="http://schemas.microsoft.com/office/drawing/2014/main" id="{724C2222-6750-42B1-8333-07AFFDF5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187" y="0"/>
            <a:ext cx="6908088" cy="69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F161F25-8549-4792-AF84-A5971A4F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8320444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56D21A-C28D-4679-993F-4C9239B7D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0444" y="36416"/>
            <a:ext cx="3884507" cy="67851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D352D6-5D95-44D3-BE92-A42E8604CB82}"/>
              </a:ext>
            </a:extLst>
          </p:cNvPr>
          <p:cNvCxnSpPr/>
          <p:nvPr/>
        </p:nvCxnSpPr>
        <p:spPr>
          <a:xfrm>
            <a:off x="8401050" y="36416"/>
            <a:ext cx="0" cy="682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32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3FE47-99DA-4D33-81D4-A881744D8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67" y="74339"/>
            <a:ext cx="11232108" cy="67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3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5F6A-587E-431E-85F9-75DAE075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Understanding how to look at data</a:t>
            </a:r>
            <a:endParaRPr lang="en-GB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0A8A-1144-4258-AFB5-B5AAD786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2133600"/>
            <a:ext cx="11029615" cy="4622181"/>
          </a:xfrm>
        </p:spPr>
        <p:txBody>
          <a:bodyPr>
            <a:noAutofit/>
          </a:bodyPr>
          <a:lstStyle/>
          <a:p>
            <a:r>
              <a:rPr lang="en-US" dirty="0"/>
              <a:t>Data can be related or unrelated – think trade wars and price of your coffee – are they related? But does one cause another? May be/May be not.  </a:t>
            </a:r>
          </a:p>
          <a:p>
            <a:r>
              <a:rPr lang="en-US" dirty="0"/>
              <a:t>Think: Correlation Vs. Causation – Question to ask: Does this cause this? Or are these correlated but don’t cause each other?</a:t>
            </a:r>
          </a:p>
          <a:p>
            <a:r>
              <a:rPr lang="en-US" dirty="0"/>
              <a:t>Deeply understanding relationships of pieces of data is what research does best – in computing world Artificial Intelligence and Machine Learning promise us breakthroughs via this ability.  Statistics, Mathematics, Cognitive Sciences are all used in the process. </a:t>
            </a:r>
          </a:p>
          <a:p>
            <a:pPr lvl="1"/>
            <a:r>
              <a:rPr lang="en-US" sz="1800" dirty="0"/>
              <a:t>Cardinal – the number or count of the item </a:t>
            </a:r>
          </a:p>
          <a:p>
            <a:pPr lvl="1"/>
            <a:r>
              <a:rPr lang="en-US" sz="1800" dirty="0"/>
              <a:t>Ordinal  - the position of the item in the list also known as ranking order</a:t>
            </a:r>
          </a:p>
          <a:p>
            <a:pPr lvl="1"/>
            <a:r>
              <a:rPr lang="en-US" sz="1800" dirty="0"/>
              <a:t>Nominal – the name of the item in a certain position</a:t>
            </a:r>
          </a:p>
          <a:p>
            <a:pPr lvl="1"/>
            <a:r>
              <a:rPr lang="en-US" sz="1800" dirty="0"/>
              <a:t>Interval – distance between two observations – does not have  a fixed point</a:t>
            </a:r>
          </a:p>
          <a:p>
            <a:pPr lvl="1"/>
            <a:r>
              <a:rPr lang="en-US" sz="1800" dirty="0"/>
              <a:t>Ratio  - relative measure with reference to a fixed point i.e., Zero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9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AAAA5-6BF0-413C-B3C6-37F893384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3"/>
          <a:stretch/>
        </p:blipFill>
        <p:spPr>
          <a:xfrm>
            <a:off x="7613728" y="11"/>
            <a:ext cx="4578272" cy="2608957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1ACEF87-056E-4E77-899B-9E9A04E9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5366" y="2611819"/>
            <a:ext cx="4576634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AED38-3362-46A0-8D1A-25D40228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733" y="3066617"/>
            <a:ext cx="3412067" cy="897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Ready for future?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93A8A-8364-4124-9337-75C812DA1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30" r="5444" b="-1"/>
          <a:stretch/>
        </p:blipFill>
        <p:spPr>
          <a:xfrm>
            <a:off x="20" y="-11"/>
            <a:ext cx="761371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D0C6C3A-73B1-4E33-AD0D-8BCD35B7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0043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3022F3-BFF5-4104-AE9A-399949DAF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0995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BB0F4-AE2F-4773-9942-EFCFE990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733" y="4102059"/>
            <a:ext cx="3415074" cy="2273340"/>
          </a:xfrm>
        </p:spPr>
        <p:txBody>
          <a:bodyPr>
            <a:normAutofit/>
          </a:bodyPr>
          <a:lstStyle/>
          <a:p>
            <a:pPr>
              <a:buClr>
                <a:srgbClr val="FEC985"/>
              </a:buClr>
            </a:pPr>
            <a:r>
              <a:rPr lang="en-GB">
                <a:solidFill>
                  <a:srgbClr val="FFFFFF"/>
                </a:solidFill>
                <a:hlinkClick r:id="rId4"/>
              </a:rPr>
              <a:t>https://www.weforum.org/agenda/2018/07/the-skills-needed-to-survive-the-robot-invasion-of-the-workplace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01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C1C67D-B42D-4C56-965C-439F69822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282" y="599724"/>
            <a:ext cx="10400642" cy="52003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938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15D4FD-E5C2-45A8-8053-5909DD45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B52932-B888-43A3-AA6E-C639F80F5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3643"/>
            <a:ext cx="11307400" cy="5938689"/>
            <a:chOff x="438067" y="453643"/>
            <a:chExt cx="11307400" cy="5938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0FADBF-6381-41C5-8619-3445ADFE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11305200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F0B316B7-4CA5-42CD-A282-A4C41F0F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690328-7D37-404B-956A-C94960432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76654816-9040-4668-92D6-828C1497F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D48678-3931-4DEB-8B70-E5BB4030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1006956"/>
            <a:ext cx="11015133" cy="137217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Inequality, Economics, Poverty,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F2206F-3C4D-4B4F-BB96-A3A1F3D05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32882"/>
              </p:ext>
            </p:extLst>
          </p:nvPr>
        </p:nvGraphicFramePr>
        <p:xfrm>
          <a:off x="581192" y="2438399"/>
          <a:ext cx="11018141" cy="356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05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EA983-427A-4DF6-BDDD-02288CC8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Cyber, and Security Reports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9B07B7-22E7-4E15-AE36-561D5825A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488318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134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FF99A-3C35-4EAD-83EA-7BC438939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48005"/>
            <a:ext cx="9391650" cy="6761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6F34A5-F7FD-4BEB-A956-4A22BC046439}"/>
              </a:ext>
            </a:extLst>
          </p:cNvPr>
          <p:cNvSpPr/>
          <p:nvPr/>
        </p:nvSpPr>
        <p:spPr>
          <a:xfrm>
            <a:off x="1590675" y="6502217"/>
            <a:ext cx="9596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https://www.enisa.europa.eu/publications/enisa-threat-landscape-for-5g-networks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90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0" name="Rectangle 78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26CB91C-DBA8-4DE1-B235-0B64A8ED9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2" b="2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80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24D51-8686-40FC-AD2E-422AD91D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Nuclear Weapons: Who has what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8619-1F26-4906-A886-FB42CEDE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6"/>
            <a:ext cx="3081576" cy="847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EBEBEB"/>
                </a:solidFill>
                <a:hlinkClick r:id="rId3"/>
              </a:rPr>
              <a:t>https://www.armscontrol.org/factsheets/nuclearweaponswhohaswhat</a:t>
            </a:r>
            <a:endParaRPr lang="en-US" sz="1600" dirty="0">
              <a:solidFill>
                <a:srgbClr val="EBEBEB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22625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67B7A-EC18-41E1-94F3-B1A2AAC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Think Tanks and International ORganisations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0617AC03-73B2-41F6-823C-F7D3B386A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57407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08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4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579BF1E-C956-4F0C-B98E-DF5E603E4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31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39694-7D69-46A1-87A0-13E25DFD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Visual capitalist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01C8-222B-4A4B-A966-1E71A7D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https://www.visualcapitalist.com/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292627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09A95-E1C1-420B-A863-3A1223D8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Now measure up yourself!</a:t>
            </a:r>
            <a:endParaRPr lang="en-GB" sz="2400">
              <a:solidFill>
                <a:srgbClr val="FFFFFF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85" name="Content Placeholder 2">
            <a:extLst>
              <a:ext uri="{FF2B5EF4-FFF2-40B4-BE49-F238E27FC236}">
                <a16:creationId xmlns:a16="http://schemas.microsoft.com/office/drawing/2014/main" id="{B1C1E1E9-805F-44A1-B639-EE8EE14A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54" y="2052084"/>
            <a:ext cx="3406615" cy="3856229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https://medium.com/org-hacking/when-do-you-feel-ikigai-35e310269cb9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https://medium.com/thrive-global/ikigai-the-japanese-secret-to-a-long-and-happy-life-might-just-help-you-live-a-more-fulfilling-9871d01992b7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Fun Quiz –  will need about 20 minutes!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https://ikigaitest.com/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FE5D73F-42FF-47FC-98DB-FE2D764D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078" y="614407"/>
            <a:ext cx="6282138" cy="59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89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64F52C5-CC90-4BFA-84AD-47DFD30D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0362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E1578EE-AC37-4C94-98C6-4B322C67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56778-2BB6-4BF9-8E77-567E35A4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" y="364492"/>
            <a:ext cx="3936284" cy="2292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199E9-A9DC-421C-A7EF-B8F91EBC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6" y="3769448"/>
            <a:ext cx="7907893" cy="22079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55CAD6-F214-46F5-8689-93CBDA71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257BF-630A-4DD1-8918-CEEE4501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4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How to find problems that I can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E954B-9C7F-4384-8010-B67ACB09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274" y="3742162"/>
            <a:ext cx="3150659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F">
                    <a:alpha val="70000"/>
                  </a:srgbClr>
                </a:solidFill>
                <a:hlinkClick r:id="rId4"/>
              </a:rPr>
              <a:t>https://80000hours.org/key-ideas/</a:t>
            </a:r>
            <a:endParaRPr lang="en-US" sz="1600" cap="all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E741A-AA59-4656-84D3-CFD49C6FE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708" y="183316"/>
            <a:ext cx="3746073" cy="27908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2A33DE3-FEF0-4DFE-9792-F2E4F5A1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2" y="3387765"/>
            <a:ext cx="7497731" cy="8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58F305D9-36FC-424E-A383-F1B407005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9412" y="638175"/>
            <a:ext cx="82296" cy="2790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2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4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F91EC-A50F-4515-858D-5154AC0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Tables are good!</a:t>
            </a:r>
            <a:endParaRPr lang="en-GB" sz="2400" dirty="0">
              <a:solidFill>
                <a:srgbClr val="FFFFFF"/>
              </a:solidFill>
            </a:endParaRPr>
          </a:p>
        </p:txBody>
      </p:sp>
      <p:grpSp>
        <p:nvGrpSpPr>
          <p:cNvPr id="2055" name="Group 76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6" name="Rectangle 78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EF13192-D614-4662-B1B7-23814DC8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Here’s a great reference from </a:t>
            </a:r>
            <a:r>
              <a:rPr lang="en-GB" sz="1100" dirty="0">
                <a:solidFill>
                  <a:schemeClr val="tx1"/>
                </a:solidFill>
              </a:rPr>
              <a:t>https://sixsigmastats.com/learn-data-types/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C0B8D2-E000-4E2D-B12E-C4E9858E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657" y="1119231"/>
            <a:ext cx="7874540" cy="39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58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C855-5768-42BA-9A15-F4FEED19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EFF"/>
                </a:solidFill>
              </a:rPr>
              <a:t>Some well-known consultancies reports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A623EE-EEE4-4B75-A59B-016B7079D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24297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194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36875-1BF1-4541-A008-5C5488D1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to check media Bias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47CE-BE90-4785-BAE0-CC21408B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36339"/>
            <a:ext cx="4495800" cy="3634486"/>
          </a:xfrm>
        </p:spPr>
        <p:txBody>
          <a:bodyPr>
            <a:normAutofit/>
          </a:bodyPr>
          <a:lstStyle/>
          <a:p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https://www.allsides.com/media-bias/media-bias-ratings?field_featured_bias_rating_value=All&amp;field_news_source_type_tid[1]=1&amp;field_news_source_type_tid[2]=2&amp;field_news_source_type_tid[3]=3</a:t>
            </a:r>
            <a:endParaRPr lang="en-GB" sz="1000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FF0B3-345E-4B76-8968-AF586E2A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580" y="457199"/>
            <a:ext cx="7403263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48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6" descr="Like">
            <a:extLst>
              <a:ext uri="{FF2B5EF4-FFF2-40B4-BE49-F238E27FC236}">
                <a16:creationId xmlns:a16="http://schemas.microsoft.com/office/drawing/2014/main" id="{B130779B-A814-4C19-BCD4-85624E8A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3502" y="1047665"/>
            <a:ext cx="5030386" cy="5030386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ACFE0-2B82-43E2-BCBD-678A15BF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Finally!</a:t>
            </a:r>
          </a:p>
        </p:txBody>
      </p:sp>
    </p:spTree>
    <p:extLst>
      <p:ext uri="{BB962C8B-B14F-4D97-AF65-F5344CB8AC3E}">
        <p14:creationId xmlns:p14="http://schemas.microsoft.com/office/powerpoint/2010/main" val="3709333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0D69-7741-4095-B732-547D0878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We can't be neutral, bias is inherent, but we can become aware and let people know our stance before we pass a judgement</a:t>
            </a:r>
            <a:endParaRPr lang="en-GB" sz="2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24E5-D720-45F2-AB9F-573D323B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Detect generalizing words such as “all” “most”, country-specific such as “Americans like Iced Tea” etc., in reports. </a:t>
            </a:r>
          </a:p>
          <a:p>
            <a:r>
              <a:rPr lang="en-US" sz="2400" dirty="0"/>
              <a:t>Cross-Check; Challenge your own Bias!</a:t>
            </a:r>
          </a:p>
          <a:p>
            <a:r>
              <a:rPr lang="en-US" sz="2400" dirty="0"/>
              <a:t>Use the thumb-rule 3  - to verify i.e., at least 3 unique/unrelated sources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0404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B678D-F8A0-4885-AFEE-99C6B9D3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Information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4C17D3-761A-4968-842E-DC0B37D5F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083854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65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DA33D-9651-40D0-8BFB-2569C26B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Difference?</a:t>
            </a:r>
            <a:endParaRPr lang="en-GB" sz="2400" dirty="0">
              <a:solidFill>
                <a:srgbClr val="FFFFFF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9DCE-CAC0-4FF1-8789-DB1CA5AB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Funny, but true, most of the world uses a Metric system of measurement i.e., in Kilograms, meters, liters etc., 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result for measurement vs metric">
            <a:extLst>
              <a:ext uri="{FF2B5EF4-FFF2-40B4-BE49-F238E27FC236}">
                <a16:creationId xmlns:a16="http://schemas.microsoft.com/office/drawing/2014/main" id="{28597FE8-4E10-4596-B79E-53909E11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800" y="982170"/>
            <a:ext cx="6866506" cy="48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DA770-0AB0-4A7C-BDC9-E8BADC34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GB" sz="3000">
                <a:solidFill>
                  <a:srgbClr val="FFFFFF"/>
                </a:solidFill>
              </a:rPr>
              <a:t>Benchmarking and Key indicators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CF746-3E6D-441A-AA23-D3AA0565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105" y="504067"/>
            <a:ext cx="7150395" cy="6039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we measure affects what we do, and if we measure the wrong thing, we will do the wrong thing. – Joseph Stiglitz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Key Performance Indicator: Not all Metrics are KPIs but all KPIs are metrics that measure something</a:t>
            </a:r>
          </a:p>
          <a:p>
            <a:pPr>
              <a:buFontTx/>
              <a:buChar char="-"/>
            </a:pPr>
            <a:r>
              <a:rPr lang="en-US" sz="2400" dirty="0"/>
              <a:t>Some of these metrics could be used as the “gold standard” aka “Benchmark” that we can use to compare future results.</a:t>
            </a:r>
          </a:p>
          <a:p>
            <a:pPr>
              <a:buFontTx/>
              <a:buChar char="-"/>
            </a:pPr>
            <a:r>
              <a:rPr lang="en-US" sz="2400" dirty="0"/>
              <a:t>So when does a Metric become a KPI?</a:t>
            </a:r>
          </a:p>
          <a:p>
            <a:pPr lvl="1">
              <a:buFontTx/>
              <a:buChar char="-"/>
            </a:pPr>
            <a:r>
              <a:rPr lang="en-US" sz="2000" dirty="0"/>
              <a:t>Only when the metric matters so much that you are ready to invest a lot  more resources and efforts into getting it go </a:t>
            </a:r>
            <a:r>
              <a:rPr lang="en-US" sz="2000" dirty="0" err="1"/>
              <a:t>go</a:t>
            </a:r>
            <a:r>
              <a:rPr lang="en-US" sz="2000" dirty="0"/>
              <a:t> higher or do better! That’s when it becomes a “Key” Performance Indicator!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032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97C25-83E6-44E5-B362-880383CE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Let's get to work!</a:t>
            </a:r>
          </a:p>
        </p:txBody>
      </p:sp>
      <p:pic>
        <p:nvPicPr>
          <p:cNvPr id="33" name="Graphic 32" descr="Robot">
            <a:extLst>
              <a:ext uri="{FF2B5EF4-FFF2-40B4-BE49-F238E27FC236}">
                <a16:creationId xmlns:a16="http://schemas.microsoft.com/office/drawing/2014/main" id="{46AA3B66-9C51-4B7F-8A77-623D91837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299" y="2010616"/>
            <a:ext cx="3058835" cy="30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4936D-3860-4435-8EA8-9C603B16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FFFFFF"/>
                </a:solidFill>
              </a:rPr>
              <a:t>Autonomous Vehicle Readiness Index</a:t>
            </a:r>
            <a:endParaRPr lang="en-GB" sz="2200">
              <a:solidFill>
                <a:srgbClr val="FFFF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88D4-67B2-47F9-B954-537DA555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GB" sz="1600" dirty="0">
                <a:solidFill>
                  <a:srgbClr val="FFFFFF"/>
                </a:solidFill>
                <a:hlinkClick r:id="rId2"/>
              </a:rPr>
              <a:t>https://home.kpmg/xx/en/home/insights/2019/02/2019-autonomous-vehicles-readiness-index.html</a:t>
            </a: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0E3CE-C4B9-4804-9C6E-8F6465C4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051" y="614407"/>
            <a:ext cx="5516174" cy="61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2345</Words>
  <Application>Microsoft Office PowerPoint</Application>
  <PresentationFormat>Widescreen</PresentationFormat>
  <Paragraphs>193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Gill Sans MT</vt:lpstr>
      <vt:lpstr>Wingdings 2</vt:lpstr>
      <vt:lpstr>Dividend</vt:lpstr>
      <vt:lpstr>Oodles of Data, Gallons of Knowledge and an Ounce of Wisdom</vt:lpstr>
      <vt:lpstr>There’s so much out there! How do you know what's good?</vt:lpstr>
      <vt:lpstr>Measurement vs.  metric</vt:lpstr>
      <vt:lpstr>Understanding how to look at data</vt:lpstr>
      <vt:lpstr>Tables are good!</vt:lpstr>
      <vt:lpstr>Difference?</vt:lpstr>
      <vt:lpstr>Benchmarking and Key indicators</vt:lpstr>
      <vt:lpstr>Let's get to work!</vt:lpstr>
      <vt:lpstr>Autonomous Vehicle Readiness Index</vt:lpstr>
      <vt:lpstr>Study methodology of the report</vt:lpstr>
      <vt:lpstr>Why is this important?</vt:lpstr>
      <vt:lpstr>3 brains, three times the power to think better!   What you eat impacts your brain(s)!!</vt:lpstr>
      <vt:lpstr>Bias Codex</vt:lpstr>
      <vt:lpstr>Sample quality matters – selection  bias</vt:lpstr>
      <vt:lpstr>Sample size matters – fallacy of small numbers</vt:lpstr>
      <vt:lpstr>Four-fold pattern – Prospect Theory</vt:lpstr>
      <vt:lpstr>Whirlwind tour of the data in the web!</vt:lpstr>
      <vt:lpstr>Corruption Perception Index</vt:lpstr>
      <vt:lpstr>Where Do We Stand?   22nd In the World Ranking And 2nd In the Americas</vt:lpstr>
      <vt:lpstr>Freedom In the world report</vt:lpstr>
      <vt:lpstr>Where do we stand?</vt:lpstr>
      <vt:lpstr>Global Divestment Campaign</vt:lpstr>
      <vt:lpstr>Social progress imperative</vt:lpstr>
      <vt:lpstr>Looking at data! </vt:lpstr>
      <vt:lpstr>Global Cybersecurity Index</vt:lpstr>
      <vt:lpstr>Automation readiness index</vt:lpstr>
      <vt:lpstr>Bureau of labor Statistics</vt:lpstr>
      <vt:lpstr>Sustainable Development Goals (SDG)</vt:lpstr>
      <vt:lpstr>Human Development Index</vt:lpstr>
      <vt:lpstr>Global Innovation Index</vt:lpstr>
      <vt:lpstr>Global Footprint Network</vt:lpstr>
      <vt:lpstr>Living Planet Report</vt:lpstr>
      <vt:lpstr>Global Carbon ATlas</vt:lpstr>
      <vt:lpstr>Change the Perspective – the fact looks different</vt:lpstr>
      <vt:lpstr>Waste atlas</vt:lpstr>
      <vt:lpstr>World Happiness Index</vt:lpstr>
      <vt:lpstr>Skills of the future!</vt:lpstr>
      <vt:lpstr>PowerPoint Presentation</vt:lpstr>
      <vt:lpstr>PowerPoint Presentation</vt:lpstr>
      <vt:lpstr>Ready for future?</vt:lpstr>
      <vt:lpstr>PowerPoint Presentation</vt:lpstr>
      <vt:lpstr>Inequality, Economics, Poverty,</vt:lpstr>
      <vt:lpstr>Cyber, and Security Reports</vt:lpstr>
      <vt:lpstr>PowerPoint Presentation</vt:lpstr>
      <vt:lpstr>Nuclear Weapons: Who has what at a glance</vt:lpstr>
      <vt:lpstr>Think Tanks and International ORganisations</vt:lpstr>
      <vt:lpstr>Visual capitalist</vt:lpstr>
      <vt:lpstr>Now measure up yourself!</vt:lpstr>
      <vt:lpstr>How to find problems that I can solve?</vt:lpstr>
      <vt:lpstr>Some well-known consultancies reports</vt:lpstr>
      <vt:lpstr>How to check media Bias</vt:lpstr>
      <vt:lpstr>Finally!</vt:lpstr>
      <vt:lpstr>We can't be neutral, bias is inherent, but we can become aware and let people know our stance before we pass a judgement</vt:lpstr>
      <vt:lpstr>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Oodles of Data, Gallons of Knowledge and an Ounce of Wisdom</dc:title>
  <dc:creator>godhabapuji</dc:creator>
  <cp:lastModifiedBy>godhabapuji</cp:lastModifiedBy>
  <cp:revision>1</cp:revision>
  <dcterms:created xsi:type="dcterms:W3CDTF">2019-11-25T00:17:17Z</dcterms:created>
  <dcterms:modified xsi:type="dcterms:W3CDTF">2019-11-25T00:17:21Z</dcterms:modified>
</cp:coreProperties>
</file>